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551"/>
    <a:srgbClr val="F2F1EF"/>
    <a:srgbClr val="C8C4BA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26" y="14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F2E6-4C93-46D5-9B3E-2171549CABEC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31D-1686-4FE9-A743-BA802C4DF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0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F2E6-4C93-46D5-9B3E-2171549CABEC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31D-1686-4FE9-A743-BA802C4DF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7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F2E6-4C93-46D5-9B3E-2171549CABEC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31D-1686-4FE9-A743-BA802C4DF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5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F2E6-4C93-46D5-9B3E-2171549CABEC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31D-1686-4FE9-A743-BA802C4DF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03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F2E6-4C93-46D5-9B3E-2171549CABEC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31D-1686-4FE9-A743-BA802C4DF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5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F2E6-4C93-46D5-9B3E-2171549CABEC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31D-1686-4FE9-A743-BA802C4DF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6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F2E6-4C93-46D5-9B3E-2171549CABEC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31D-1686-4FE9-A743-BA802C4DF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6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F2E6-4C93-46D5-9B3E-2171549CABEC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31D-1686-4FE9-A743-BA802C4DF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8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F2E6-4C93-46D5-9B3E-2171549CABEC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31D-1686-4FE9-A743-BA802C4DF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3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F2E6-4C93-46D5-9B3E-2171549CABEC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31D-1686-4FE9-A743-BA802C4DF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4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F2E6-4C93-46D5-9B3E-2171549CABEC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31D-1686-4FE9-A743-BA802C4DF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5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DF2E6-4C93-46D5-9B3E-2171549CABEC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1931D-1686-4FE9-A743-BA802C4DF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0" y="0"/>
            <a:ext cx="241300" cy="6858000"/>
          </a:xfrm>
          <a:prstGeom prst="rect">
            <a:avLst/>
          </a:prstGeom>
          <a:solidFill>
            <a:srgbClr val="E983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91200"/>
            <a:ext cx="23622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/>
          </p:cNvSpPr>
          <p:nvPr/>
        </p:nvSpPr>
        <p:spPr bwMode="auto">
          <a:xfrm>
            <a:off x="1752600" y="2030278"/>
            <a:ext cx="3517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>
              <a:defRPr sz="1200">
                <a:solidFill>
                  <a:schemeClr val="tx1"/>
                </a:solidFill>
                <a:latin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Maps that tell the story at a glance…</a:t>
            </a:r>
          </a:p>
        </p:txBody>
      </p:sp>
      <p:pic>
        <p:nvPicPr>
          <p:cNvPr id="5126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1828800"/>
            <a:ext cx="18796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Visual Products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64" y="5808891"/>
            <a:ext cx="242341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0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28222"/>
            <a:ext cx="8534400" cy="6614771"/>
          </a:xfrm>
          <a:prstGeom prst="rect">
            <a:avLst/>
          </a:prstGeom>
          <a:ln>
            <a:noFill/>
          </a:ln>
        </p:spPr>
      </p:pic>
      <p:sp>
        <p:nvSpPr>
          <p:cNvPr id="3" name="Rectangle 1"/>
          <p:cNvSpPr>
            <a:spLocks/>
          </p:cNvSpPr>
          <p:nvPr/>
        </p:nvSpPr>
        <p:spPr bwMode="auto">
          <a:xfrm>
            <a:off x="0" y="0"/>
            <a:ext cx="241300" cy="6858000"/>
          </a:xfrm>
          <a:prstGeom prst="rect">
            <a:avLst/>
          </a:prstGeom>
          <a:solidFill>
            <a:srgbClr val="E983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2743200"/>
            <a:ext cx="381000" cy="3276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152400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6172200"/>
            <a:ext cx="228600" cy="152400"/>
          </a:xfrm>
          <a:prstGeom prst="rect">
            <a:avLst/>
          </a:prstGeom>
          <a:solidFill>
            <a:srgbClr val="C8C4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2514600"/>
            <a:ext cx="228600" cy="152400"/>
          </a:xfrm>
          <a:prstGeom prst="rect">
            <a:avLst/>
          </a:prstGeom>
          <a:solidFill>
            <a:srgbClr val="F2F1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0" y="2362200"/>
            <a:ext cx="228600" cy="76200"/>
          </a:xfrm>
          <a:prstGeom prst="rect">
            <a:avLst/>
          </a:prstGeom>
          <a:solidFill>
            <a:srgbClr val="F2F1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2286000"/>
            <a:ext cx="228600" cy="76200"/>
          </a:xfrm>
          <a:prstGeom prst="rect">
            <a:avLst/>
          </a:prstGeom>
          <a:solidFill>
            <a:srgbClr val="1215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352800" y="1066800"/>
            <a:ext cx="1676400" cy="228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286000" y="1066800"/>
            <a:ext cx="27432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6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305800" cy="5181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638800"/>
            <a:ext cx="5972175" cy="971550"/>
          </a:xfrm>
          <a:prstGeom prst="rect">
            <a:avLst/>
          </a:prstGeom>
        </p:spPr>
      </p:pic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241300" cy="6858000"/>
          </a:xfrm>
          <a:prstGeom prst="rect">
            <a:avLst/>
          </a:prstGeom>
          <a:solidFill>
            <a:srgbClr val="E983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63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0892"/>
          </a:xfrm>
          <a:prstGeom prst="rect">
            <a:avLst/>
          </a:prstGeom>
        </p:spPr>
      </p:pic>
      <p:sp>
        <p:nvSpPr>
          <p:cNvPr id="3" name="Rectangle 1"/>
          <p:cNvSpPr>
            <a:spLocks/>
          </p:cNvSpPr>
          <p:nvPr/>
        </p:nvSpPr>
        <p:spPr bwMode="auto">
          <a:xfrm>
            <a:off x="0" y="0"/>
            <a:ext cx="241300" cy="6858000"/>
          </a:xfrm>
          <a:prstGeom prst="rect">
            <a:avLst/>
          </a:prstGeom>
          <a:solidFill>
            <a:srgbClr val="E983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30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5868"/>
            <a:ext cx="8991600" cy="6715450"/>
          </a:xfrm>
          <a:prstGeom prst="rect">
            <a:avLst/>
          </a:prstGeom>
        </p:spPr>
      </p:pic>
      <p:sp>
        <p:nvSpPr>
          <p:cNvPr id="3" name="Rectangle 1"/>
          <p:cNvSpPr>
            <a:spLocks/>
          </p:cNvSpPr>
          <p:nvPr/>
        </p:nvSpPr>
        <p:spPr bwMode="auto">
          <a:xfrm>
            <a:off x="0" y="0"/>
            <a:ext cx="241300" cy="6858000"/>
          </a:xfrm>
          <a:prstGeom prst="rect">
            <a:avLst/>
          </a:prstGeom>
          <a:solidFill>
            <a:srgbClr val="E983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99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56" y="9041"/>
            <a:ext cx="9165956" cy="6870338"/>
          </a:xfrm>
          <a:prstGeom prst="rect">
            <a:avLst/>
          </a:prstGeom>
        </p:spPr>
      </p:pic>
      <p:sp>
        <p:nvSpPr>
          <p:cNvPr id="3" name="Rectangle 1"/>
          <p:cNvSpPr>
            <a:spLocks/>
          </p:cNvSpPr>
          <p:nvPr/>
        </p:nvSpPr>
        <p:spPr bwMode="auto">
          <a:xfrm>
            <a:off x="0" y="0"/>
            <a:ext cx="241300" cy="6858000"/>
          </a:xfrm>
          <a:prstGeom prst="rect">
            <a:avLst/>
          </a:prstGeom>
          <a:solidFill>
            <a:srgbClr val="E983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36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3881"/>
          </a:xfrm>
          <a:prstGeom prst="rect">
            <a:avLst/>
          </a:prstGeom>
        </p:spPr>
      </p:pic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241300" cy="6858000"/>
          </a:xfrm>
          <a:prstGeom prst="rect">
            <a:avLst/>
          </a:prstGeom>
          <a:solidFill>
            <a:srgbClr val="E983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8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9"/>
            <a:ext cx="9144000" cy="6866194"/>
          </a:xfrm>
          <a:prstGeom prst="rect">
            <a:avLst/>
          </a:prstGeom>
        </p:spPr>
      </p:pic>
      <p:sp>
        <p:nvSpPr>
          <p:cNvPr id="3" name="Rectangle 1"/>
          <p:cNvSpPr>
            <a:spLocks/>
          </p:cNvSpPr>
          <p:nvPr/>
        </p:nvSpPr>
        <p:spPr bwMode="auto">
          <a:xfrm>
            <a:off x="0" y="0"/>
            <a:ext cx="241300" cy="6858000"/>
          </a:xfrm>
          <a:prstGeom prst="rect">
            <a:avLst/>
          </a:prstGeom>
          <a:solidFill>
            <a:srgbClr val="E983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5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997"/>
            <a:ext cx="2971800" cy="6553200"/>
          </a:xfrm>
          <a:ln/>
        </p:spPr>
        <p:txBody>
          <a:bodyPr>
            <a:normAutofit/>
          </a:bodyPr>
          <a:lstStyle/>
          <a:p>
            <a:pPr algn="l"/>
            <a:r>
              <a:rPr lang="en-US" altLang="en-US" sz="2200" b="1" dirty="0"/>
              <a:t>The color density indicates the microorganism population found at each location on the </a:t>
            </a:r>
            <a:r>
              <a:rPr lang="en-US" altLang="en-US" sz="2200" b="1" dirty="0" smtClean="0"/>
              <a:t>map.</a:t>
            </a:r>
            <a:br>
              <a:rPr lang="en-US" altLang="en-US" sz="2200" b="1" dirty="0" smtClean="0"/>
            </a:br>
            <a:r>
              <a:rPr lang="en-US" altLang="en-US" sz="2200" b="1" dirty="0" smtClean="0"/>
              <a:t/>
            </a:r>
            <a:br>
              <a:rPr lang="en-US" altLang="en-US" sz="2200" b="1" dirty="0" smtClean="0"/>
            </a:br>
            <a:r>
              <a:rPr lang="en-US" altLang="en-US" sz="2200" b="1" dirty="0" smtClean="0"/>
              <a:t>At </a:t>
            </a:r>
            <a:r>
              <a:rPr lang="en-US" altLang="en-US" sz="2200" b="1" dirty="0"/>
              <a:t>a glance, you can spot where the microorganisms are most </a:t>
            </a:r>
            <a:r>
              <a:rPr lang="en-US" altLang="en-US" sz="2200" b="1" dirty="0" smtClean="0"/>
              <a:t>abundant. </a:t>
            </a:r>
            <a:br>
              <a:rPr lang="en-US" altLang="en-US" sz="2200" b="1" dirty="0" smtClean="0"/>
            </a:br>
            <a:r>
              <a:rPr lang="en-US" altLang="en-US" sz="2200" b="1" dirty="0" smtClean="0"/>
              <a:t/>
            </a:r>
            <a:br>
              <a:rPr lang="en-US" altLang="en-US" sz="2200" b="1" dirty="0" smtClean="0"/>
            </a:br>
            <a:r>
              <a:rPr lang="en-US" altLang="en-US" sz="2200" b="1" dirty="0"/>
              <a:t>I</a:t>
            </a:r>
            <a:r>
              <a:rPr lang="en-US" altLang="en-US" sz="2200" b="1" dirty="0" smtClean="0"/>
              <a:t>n </a:t>
            </a:r>
            <a:r>
              <a:rPr lang="en-US" altLang="en-US" sz="2200" b="1" dirty="0"/>
              <a:t>this case, the presence of  extremophile microorganisms points to the presence of Arsenic, a mine tailing pollutant.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0" y="762000"/>
            <a:ext cx="4038600" cy="1020763"/>
          </a:xfrm>
          <a:ln/>
        </p:spPr>
        <p:txBody>
          <a:bodyPr>
            <a:normAutofit lnSpcReduction="1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3200" dirty="0"/>
              <a:t>The Map tells the story at a glance.</a:t>
            </a:r>
          </a:p>
        </p:txBody>
      </p:sp>
      <p:pic>
        <p:nvPicPr>
          <p:cNvPr id="614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11363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241300" cy="6858000"/>
          </a:xfrm>
          <a:prstGeom prst="rect">
            <a:avLst/>
          </a:prstGeom>
          <a:solidFill>
            <a:srgbClr val="E983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2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0357"/>
          </a:xfrm>
        </p:spPr>
      </p:pic>
      <p:sp>
        <p:nvSpPr>
          <p:cNvPr id="7" name="Rectangle 1"/>
          <p:cNvSpPr>
            <a:spLocks/>
          </p:cNvSpPr>
          <p:nvPr/>
        </p:nvSpPr>
        <p:spPr bwMode="auto">
          <a:xfrm>
            <a:off x="0" y="0"/>
            <a:ext cx="241300" cy="6858000"/>
          </a:xfrm>
          <a:prstGeom prst="rect">
            <a:avLst/>
          </a:prstGeom>
          <a:solidFill>
            <a:srgbClr val="E983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2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241300" cy="6858000"/>
          </a:xfrm>
          <a:prstGeom prst="rect">
            <a:avLst/>
          </a:prstGeom>
          <a:solidFill>
            <a:srgbClr val="E983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179"/>
            <a:ext cx="8839200" cy="6828567"/>
          </a:xfrm>
          <a:ln>
            <a:noFill/>
          </a:ln>
        </p:spPr>
      </p:pic>
      <p:sp>
        <p:nvSpPr>
          <p:cNvPr id="5" name="Rectangle 1"/>
          <p:cNvSpPr>
            <a:spLocks/>
          </p:cNvSpPr>
          <p:nvPr/>
        </p:nvSpPr>
        <p:spPr bwMode="auto">
          <a:xfrm>
            <a:off x="-120650" y="0"/>
            <a:ext cx="241300" cy="6858000"/>
          </a:xfrm>
          <a:prstGeom prst="rect">
            <a:avLst/>
          </a:prstGeom>
          <a:solidFill>
            <a:srgbClr val="E983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4724400"/>
            <a:ext cx="82296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2" y="0"/>
            <a:ext cx="8763000" cy="6785066"/>
          </a:xfrm>
          <a:ln>
            <a:noFill/>
          </a:ln>
        </p:spPr>
      </p:pic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241300" cy="6858000"/>
          </a:xfrm>
          <a:prstGeom prst="rect">
            <a:avLst/>
          </a:prstGeom>
          <a:solidFill>
            <a:srgbClr val="E983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876800" y="3505200"/>
            <a:ext cx="2209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47800" y="3962400"/>
            <a:ext cx="304800" cy="23622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6553200"/>
            <a:ext cx="381000" cy="76200"/>
          </a:xfrm>
          <a:prstGeom prst="rect">
            <a:avLst/>
          </a:prstGeom>
          <a:solidFill>
            <a:srgbClr val="C8C4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7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688"/>
            <a:ext cx="8610600" cy="6673832"/>
          </a:xfrm>
          <a:ln>
            <a:noFill/>
          </a:ln>
        </p:spPr>
      </p:pic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241300" cy="6858000"/>
          </a:xfrm>
          <a:prstGeom prst="rect">
            <a:avLst/>
          </a:prstGeom>
          <a:solidFill>
            <a:srgbClr val="E983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400800" y="40386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09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915400" cy="6877594"/>
          </a:xfrm>
          <a:prstGeom prst="rect">
            <a:avLst/>
          </a:prstGeom>
        </p:spPr>
      </p:pic>
      <p:sp>
        <p:nvSpPr>
          <p:cNvPr id="3" name="Rectangle 1"/>
          <p:cNvSpPr>
            <a:spLocks/>
          </p:cNvSpPr>
          <p:nvPr/>
        </p:nvSpPr>
        <p:spPr bwMode="auto">
          <a:xfrm>
            <a:off x="0" y="0"/>
            <a:ext cx="241300" cy="6858000"/>
          </a:xfrm>
          <a:prstGeom prst="rect">
            <a:avLst/>
          </a:prstGeom>
          <a:solidFill>
            <a:srgbClr val="E983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3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4" y="159625"/>
            <a:ext cx="8928316" cy="6680294"/>
          </a:xfrm>
          <a:prstGeom prst="rect">
            <a:avLst/>
          </a:prstGeom>
        </p:spPr>
      </p:pic>
      <p:sp>
        <p:nvSpPr>
          <p:cNvPr id="3" name="Rectangle 1"/>
          <p:cNvSpPr>
            <a:spLocks/>
          </p:cNvSpPr>
          <p:nvPr/>
        </p:nvSpPr>
        <p:spPr bwMode="auto">
          <a:xfrm>
            <a:off x="0" y="0"/>
            <a:ext cx="241300" cy="6858000"/>
          </a:xfrm>
          <a:prstGeom prst="rect">
            <a:avLst/>
          </a:prstGeom>
          <a:solidFill>
            <a:srgbClr val="E983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36</Words>
  <Application>Microsoft Office PowerPoint</Application>
  <PresentationFormat>On-screen Show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Making Visual Products</vt:lpstr>
      <vt:lpstr>The color density indicates the microorganism population found at each location on the map.  At a glance, you can spot where the microorganisms are most abundant.   In this case, the presence of  extremophile microorganisms points to the presence of Arsenic, a mine tailing pollutant.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Visual Products</dc:title>
  <dc:creator>Claudia Ludwig</dc:creator>
  <cp:lastModifiedBy>cludwig</cp:lastModifiedBy>
  <cp:revision>9</cp:revision>
  <dcterms:created xsi:type="dcterms:W3CDTF">2015-01-14T18:49:38Z</dcterms:created>
  <dcterms:modified xsi:type="dcterms:W3CDTF">2015-10-19T18:11:56Z</dcterms:modified>
</cp:coreProperties>
</file>