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62" r:id="rId3"/>
    <p:sldId id="263" r:id="rId4"/>
    <p:sldId id="265" r:id="rId5"/>
    <p:sldId id="267" r:id="rId6"/>
    <p:sldId id="268" r:id="rId7"/>
    <p:sldId id="266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E629"/>
    <a:srgbClr val="FFF18B"/>
    <a:srgbClr val="E3D391"/>
    <a:srgbClr val="EEFEDE"/>
    <a:srgbClr val="39251F"/>
    <a:srgbClr val="B88774"/>
    <a:srgbClr val="D1FCA6"/>
    <a:srgbClr val="6FBC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95" autoAdjust="0"/>
  </p:normalViewPr>
  <p:slideViewPr>
    <p:cSldViewPr>
      <p:cViewPr varScale="1">
        <p:scale>
          <a:sx n="60" d="100"/>
          <a:sy n="60" d="100"/>
        </p:scale>
        <p:origin x="-15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82F90-515B-43D9-84EC-50F3CBBCA8CE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50904-39F4-4577-B7EE-82B6200F5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8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50904-39F4-4577-B7EE-82B6200F51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33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50904-39F4-4577-B7EE-82B6200F51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33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50904-39F4-4577-B7EE-82B6200F51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3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50904-39F4-4577-B7EE-82B6200F517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3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Image source: http://www.thew2o.net/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50904-39F4-4577-B7EE-82B6200F517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2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Image: http://www.genomenewsnetwork.org/resources/sequenced_genomes/genome_guide_p4.shtml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50904-39F4-4577-B7EE-82B6200F517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61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3B9F-9F26-4722-A693-C6C87685B2D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4C24-D2D0-4DFB-972A-84EFDB43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33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3B9F-9F26-4722-A693-C6C87685B2D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4C24-D2D0-4DFB-972A-84EFDB43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602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3B9F-9F26-4722-A693-C6C87685B2D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4C24-D2D0-4DFB-972A-84EFDB43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727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3B9F-9F26-4722-A693-C6C87685B2D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4C24-D2D0-4DFB-972A-84EFDB43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40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3B9F-9F26-4722-A693-C6C87685B2D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4C24-D2D0-4DFB-972A-84EFDB43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778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3B9F-9F26-4722-A693-C6C87685B2D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4C24-D2D0-4DFB-972A-84EFDB43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88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3B9F-9F26-4722-A693-C6C87685B2D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4C24-D2D0-4DFB-972A-84EFDB43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1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3B9F-9F26-4722-A693-C6C87685B2D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4C24-D2D0-4DFB-972A-84EFDB43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047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3B9F-9F26-4722-A693-C6C87685B2D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4C24-D2D0-4DFB-972A-84EFDB43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9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3B9F-9F26-4722-A693-C6C87685B2D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4C24-D2D0-4DFB-972A-84EFDB43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74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F3B9F-9F26-4722-A693-C6C87685B2D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4C24-D2D0-4DFB-972A-84EFDB43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40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25000">
              <a:schemeClr val="tx2">
                <a:lumMod val="40000"/>
                <a:lumOff val="60000"/>
              </a:schemeClr>
            </a:gs>
            <a:gs pos="75000">
              <a:schemeClr val="tx2">
                <a:lumMod val="60000"/>
                <a:lumOff val="40000"/>
              </a:schemeClr>
            </a:gs>
            <a:gs pos="100000">
              <a:schemeClr val="tx2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F3B9F-9F26-4722-A693-C6C87685B2D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D4C24-D2D0-4DFB-972A-84EFDB43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767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5" name="Group 424"/>
          <p:cNvGrpSpPr/>
          <p:nvPr/>
        </p:nvGrpSpPr>
        <p:grpSpPr>
          <a:xfrm>
            <a:off x="0" y="2395173"/>
            <a:ext cx="9144000" cy="4436701"/>
            <a:chOff x="0" y="2395173"/>
            <a:chExt cx="9144000" cy="4436701"/>
          </a:xfrm>
        </p:grpSpPr>
        <p:sp>
          <p:nvSpPr>
            <p:cNvPr id="424" name="Freeform 423"/>
            <p:cNvSpPr/>
            <p:nvPr/>
          </p:nvSpPr>
          <p:spPr>
            <a:xfrm>
              <a:off x="0" y="3840480"/>
              <a:ext cx="9104811" cy="2991394"/>
            </a:xfrm>
            <a:custGeom>
              <a:avLst/>
              <a:gdLst>
                <a:gd name="connsiteX0" fmla="*/ 0 w 9104811"/>
                <a:gd name="connsiteY0" fmla="*/ 378823 h 2991394"/>
                <a:gd name="connsiteX1" fmla="*/ 1907177 w 9104811"/>
                <a:gd name="connsiteY1" fmla="*/ 0 h 2991394"/>
                <a:gd name="connsiteX2" fmla="*/ 2664823 w 9104811"/>
                <a:gd name="connsiteY2" fmla="*/ 91440 h 2991394"/>
                <a:gd name="connsiteX3" fmla="*/ 5460274 w 9104811"/>
                <a:gd name="connsiteY3" fmla="*/ 1541417 h 2991394"/>
                <a:gd name="connsiteX4" fmla="*/ 9104811 w 9104811"/>
                <a:gd name="connsiteY4" fmla="*/ 1593669 h 2991394"/>
                <a:gd name="connsiteX5" fmla="*/ 9104811 w 9104811"/>
                <a:gd name="connsiteY5" fmla="*/ 2991394 h 2991394"/>
                <a:gd name="connsiteX6" fmla="*/ 26126 w 9104811"/>
                <a:gd name="connsiteY6" fmla="*/ 2978331 h 2991394"/>
                <a:gd name="connsiteX7" fmla="*/ 0 w 9104811"/>
                <a:gd name="connsiteY7" fmla="*/ 378823 h 2991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104811" h="2991394">
                  <a:moveTo>
                    <a:pt x="0" y="378823"/>
                  </a:moveTo>
                  <a:lnTo>
                    <a:pt x="1907177" y="0"/>
                  </a:lnTo>
                  <a:lnTo>
                    <a:pt x="2664823" y="91440"/>
                  </a:lnTo>
                  <a:lnTo>
                    <a:pt x="5460274" y="1541417"/>
                  </a:lnTo>
                  <a:lnTo>
                    <a:pt x="9104811" y="1593669"/>
                  </a:lnTo>
                  <a:lnTo>
                    <a:pt x="9104811" y="2991394"/>
                  </a:lnTo>
                  <a:lnTo>
                    <a:pt x="26126" y="2978331"/>
                  </a:lnTo>
                  <a:lnTo>
                    <a:pt x="0" y="378823"/>
                  </a:lnTo>
                  <a:close/>
                </a:path>
              </a:pathLst>
            </a:cu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03" name="Group 402"/>
            <p:cNvGrpSpPr/>
            <p:nvPr/>
          </p:nvGrpSpPr>
          <p:grpSpPr>
            <a:xfrm>
              <a:off x="894" y="2395173"/>
              <a:ext cx="9143106" cy="3040523"/>
              <a:chOff x="12093" y="2395173"/>
              <a:chExt cx="9183189" cy="3040523"/>
            </a:xfrm>
          </p:grpSpPr>
          <p:sp>
            <p:nvSpPr>
              <p:cNvPr id="402" name="Oval 401"/>
              <p:cNvSpPr/>
              <p:nvPr/>
            </p:nvSpPr>
            <p:spPr>
              <a:xfrm>
                <a:off x="3237780" y="2395173"/>
                <a:ext cx="890878" cy="805227"/>
              </a:xfrm>
              <a:prstGeom prst="ellipse">
                <a:avLst/>
              </a:prstGeom>
              <a:solidFill>
                <a:srgbClr val="FFF18B"/>
              </a:solidFill>
              <a:ln>
                <a:solidFill>
                  <a:srgbClr val="FFE62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4" name="Freeform 373"/>
              <p:cNvSpPr/>
              <p:nvPr/>
            </p:nvSpPr>
            <p:spPr>
              <a:xfrm>
                <a:off x="12093" y="2849251"/>
                <a:ext cx="9183189" cy="2586445"/>
              </a:xfrm>
              <a:custGeom>
                <a:avLst/>
                <a:gdLst>
                  <a:gd name="connsiteX0" fmla="*/ 0 w 9183189"/>
                  <a:gd name="connsiteY0" fmla="*/ 0 h 2586445"/>
                  <a:gd name="connsiteX1" fmla="*/ 9183189 w 9183189"/>
                  <a:gd name="connsiteY1" fmla="*/ 39188 h 2586445"/>
                  <a:gd name="connsiteX2" fmla="*/ 9157063 w 9183189"/>
                  <a:gd name="connsiteY2" fmla="*/ 2586445 h 2586445"/>
                  <a:gd name="connsiteX3" fmla="*/ 5473337 w 9183189"/>
                  <a:gd name="connsiteY3" fmla="*/ 2534194 h 2586445"/>
                  <a:gd name="connsiteX4" fmla="*/ 2063932 w 9183189"/>
                  <a:gd name="connsiteY4" fmla="*/ 1005840 h 2586445"/>
                  <a:gd name="connsiteX5" fmla="*/ 1384663 w 9183189"/>
                  <a:gd name="connsiteY5" fmla="*/ 1371600 h 2586445"/>
                  <a:gd name="connsiteX6" fmla="*/ 0 w 9183189"/>
                  <a:gd name="connsiteY6" fmla="*/ 1397725 h 2586445"/>
                  <a:gd name="connsiteX7" fmla="*/ 0 w 9183189"/>
                  <a:gd name="connsiteY7" fmla="*/ 0 h 25864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183189" h="2586445">
                    <a:moveTo>
                      <a:pt x="0" y="0"/>
                    </a:moveTo>
                    <a:lnTo>
                      <a:pt x="9183189" y="39188"/>
                    </a:lnTo>
                    <a:lnTo>
                      <a:pt x="9157063" y="2586445"/>
                    </a:lnTo>
                    <a:lnTo>
                      <a:pt x="5473337" y="2534194"/>
                    </a:lnTo>
                    <a:lnTo>
                      <a:pt x="2063932" y="1005840"/>
                    </a:lnTo>
                    <a:lnTo>
                      <a:pt x="1384663" y="1371600"/>
                    </a:lnTo>
                    <a:lnTo>
                      <a:pt x="0" y="1397725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87" name="Group 386"/>
          <p:cNvGrpSpPr/>
          <p:nvPr/>
        </p:nvGrpSpPr>
        <p:grpSpPr>
          <a:xfrm>
            <a:off x="0" y="0"/>
            <a:ext cx="9144000" cy="1228130"/>
            <a:chOff x="0" y="0"/>
            <a:chExt cx="9144000" cy="1228130"/>
          </a:xfrm>
          <a:solidFill>
            <a:schemeClr val="accent1">
              <a:lumMod val="75000"/>
            </a:schemeClr>
          </a:solidFill>
        </p:grpSpPr>
        <p:sp>
          <p:nvSpPr>
            <p:cNvPr id="4" name="Rectangle 3"/>
            <p:cNvSpPr/>
            <p:nvPr/>
          </p:nvSpPr>
          <p:spPr>
            <a:xfrm>
              <a:off x="0" y="0"/>
              <a:ext cx="9144000" cy="1228130"/>
            </a:xfrm>
            <a:prstGeom prst="rect">
              <a:avLst/>
            </a:prstGeom>
            <a:grp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006054" y="304800"/>
              <a:ext cx="5127558" cy="923330"/>
            </a:xfrm>
            <a:prstGeom prst="rect">
              <a:avLst/>
            </a:prstGeom>
            <a:grp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smtClean="0">
                  <a:ln w="12700">
                    <a:solidFill>
                      <a:schemeClr val="accent1">
                        <a:lumMod val="50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The Carbon Cycle</a:t>
              </a:r>
              <a:endParaRPr lang="en-US" sz="5400" b="1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pSp>
        <p:nvGrpSpPr>
          <p:cNvPr id="368" name="Group 367"/>
          <p:cNvGrpSpPr/>
          <p:nvPr/>
        </p:nvGrpSpPr>
        <p:grpSpPr>
          <a:xfrm>
            <a:off x="11027" y="2569708"/>
            <a:ext cx="5399173" cy="3145292"/>
            <a:chOff x="96715" y="2251188"/>
            <a:chExt cx="5399173" cy="3145292"/>
          </a:xfrm>
        </p:grpSpPr>
        <p:grpSp>
          <p:nvGrpSpPr>
            <p:cNvPr id="274" name="Group 273"/>
            <p:cNvGrpSpPr/>
            <p:nvPr/>
          </p:nvGrpSpPr>
          <p:grpSpPr>
            <a:xfrm>
              <a:off x="2976244" y="2952554"/>
              <a:ext cx="1651873" cy="1812642"/>
              <a:chOff x="3844959" y="3343027"/>
              <a:chExt cx="1651873" cy="1812642"/>
            </a:xfrm>
            <a:solidFill>
              <a:srgbClr val="00B050"/>
            </a:solidFill>
          </p:grpSpPr>
          <p:sp>
            <p:nvSpPr>
              <p:cNvPr id="275" name="Isosceles Triangle 274"/>
              <p:cNvSpPr/>
              <p:nvPr/>
            </p:nvSpPr>
            <p:spPr>
              <a:xfrm rot="420000">
                <a:off x="4160165" y="386052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Isosceles Triangle 275"/>
              <p:cNvSpPr/>
              <p:nvPr/>
            </p:nvSpPr>
            <p:spPr>
              <a:xfrm rot="420000">
                <a:off x="4237394" y="39307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Isosceles Triangle 276"/>
              <p:cNvSpPr/>
              <p:nvPr/>
            </p:nvSpPr>
            <p:spPr>
              <a:xfrm rot="-420000">
                <a:off x="3997680" y="393073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Isosceles Triangle 277"/>
              <p:cNvSpPr/>
              <p:nvPr/>
            </p:nvSpPr>
            <p:spPr>
              <a:xfrm rot="420000">
                <a:off x="4343945" y="390086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Isosceles Triangle 278"/>
              <p:cNvSpPr/>
              <p:nvPr/>
            </p:nvSpPr>
            <p:spPr>
              <a:xfrm rot="-420000">
                <a:off x="4104231" y="3900868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0" name="Isosceles Triangle 279"/>
              <p:cNvSpPr/>
              <p:nvPr/>
            </p:nvSpPr>
            <p:spPr>
              <a:xfrm rot="420000">
                <a:off x="4506174" y="402612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1" name="Isosceles Triangle 280"/>
              <p:cNvSpPr/>
              <p:nvPr/>
            </p:nvSpPr>
            <p:spPr>
              <a:xfrm rot="-420000">
                <a:off x="4266460" y="40261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2" name="Isosceles Triangle 281"/>
              <p:cNvSpPr/>
              <p:nvPr/>
            </p:nvSpPr>
            <p:spPr>
              <a:xfrm rot="420000">
                <a:off x="4108917" y="40831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Isosceles Triangle 282"/>
              <p:cNvSpPr/>
              <p:nvPr/>
            </p:nvSpPr>
            <p:spPr>
              <a:xfrm rot="-420000">
                <a:off x="3950548" y="403204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Isosceles Triangle 283"/>
              <p:cNvSpPr/>
              <p:nvPr/>
            </p:nvSpPr>
            <p:spPr>
              <a:xfrm rot="420000">
                <a:off x="4656772" y="39805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5" name="Isosceles Triangle 284"/>
              <p:cNvSpPr/>
              <p:nvPr/>
            </p:nvSpPr>
            <p:spPr>
              <a:xfrm rot="-420000">
                <a:off x="4464340" y="40831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6" name="Isosceles Triangle 285"/>
              <p:cNvSpPr/>
              <p:nvPr/>
            </p:nvSpPr>
            <p:spPr>
              <a:xfrm rot="420000">
                <a:off x="4434443" y="3740959"/>
                <a:ext cx="45719" cy="11126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Isosceles Triangle 286"/>
              <p:cNvSpPr/>
              <p:nvPr/>
            </p:nvSpPr>
            <p:spPr>
              <a:xfrm rot="-420000">
                <a:off x="4152696" y="3738067"/>
                <a:ext cx="45719" cy="11126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Isosceles Triangle 287"/>
              <p:cNvSpPr/>
              <p:nvPr/>
            </p:nvSpPr>
            <p:spPr>
              <a:xfrm rot="420000" flipH="1">
                <a:off x="4040091" y="3343027"/>
                <a:ext cx="128102" cy="136456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Isosceles Triangle 288"/>
              <p:cNvSpPr/>
              <p:nvPr/>
            </p:nvSpPr>
            <p:spPr>
              <a:xfrm rot="-420000" flipH="1">
                <a:off x="3844959" y="3527842"/>
                <a:ext cx="128102" cy="136456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Isosceles Triangle 289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Isosceles Triangle 290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Isosceles Triangle 291"/>
              <p:cNvSpPr/>
              <p:nvPr/>
            </p:nvSpPr>
            <p:spPr>
              <a:xfrm rot="-420000">
                <a:off x="4337617" y="389664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3" name="Isosceles Triangle 292"/>
              <p:cNvSpPr/>
              <p:nvPr/>
            </p:nvSpPr>
            <p:spPr>
              <a:xfrm rot="420000">
                <a:off x="4665470" y="395366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4" name="Isosceles Triangle 293"/>
              <p:cNvSpPr/>
              <p:nvPr/>
            </p:nvSpPr>
            <p:spPr>
              <a:xfrm rot="420000">
                <a:off x="4691044" y="426686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5" name="Isosceles Triangle 294"/>
              <p:cNvSpPr/>
              <p:nvPr/>
            </p:nvSpPr>
            <p:spPr>
              <a:xfrm rot="-420000">
                <a:off x="4610940" y="406901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6" name="Isosceles Triangle 295"/>
              <p:cNvSpPr/>
              <p:nvPr/>
            </p:nvSpPr>
            <p:spPr>
              <a:xfrm rot="420000">
                <a:off x="5160862" y="382558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7" name="Isosceles Triangle 296"/>
              <p:cNvSpPr/>
              <p:nvPr/>
            </p:nvSpPr>
            <p:spPr>
              <a:xfrm rot="-420000">
                <a:off x="4871279" y="402343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Isosceles Triangle 297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Isosceles Triangle 298"/>
              <p:cNvSpPr/>
              <p:nvPr/>
            </p:nvSpPr>
            <p:spPr>
              <a:xfrm rot="420000">
                <a:off x="4721033" y="407592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Isosceles Triangle 299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" name="Isosceles Triangle 300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2" name="Isosceles Triangle 301"/>
              <p:cNvSpPr/>
              <p:nvPr/>
            </p:nvSpPr>
            <p:spPr>
              <a:xfrm rot="-420000">
                <a:off x="4679199" y="413293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3" name="Isosceles Triangle 302"/>
              <p:cNvSpPr/>
              <p:nvPr/>
            </p:nvSpPr>
            <p:spPr>
              <a:xfrm rot="-420000">
                <a:off x="4633719" y="422832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4" name="Isosceles Triangle 303"/>
              <p:cNvSpPr/>
              <p:nvPr/>
            </p:nvSpPr>
            <p:spPr>
              <a:xfrm rot="420000">
                <a:off x="4899113" y="4387938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5" name="Isosceles Triangle 304"/>
              <p:cNvSpPr/>
              <p:nvPr/>
            </p:nvSpPr>
            <p:spPr>
              <a:xfrm rot="420000">
                <a:off x="5225123" y="392097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6" name="Isosceles Triangle 305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7" name="Isosceles Triangle 306"/>
              <p:cNvSpPr/>
              <p:nvPr/>
            </p:nvSpPr>
            <p:spPr>
              <a:xfrm rot="420000">
                <a:off x="5313262" y="397798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8" name="Isosceles Triangle 307"/>
              <p:cNvSpPr/>
              <p:nvPr/>
            </p:nvSpPr>
            <p:spPr>
              <a:xfrm rot="-420000">
                <a:off x="5183289" y="397798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9" name="Isosceles Triangle 308"/>
              <p:cNvSpPr/>
              <p:nvPr/>
            </p:nvSpPr>
            <p:spPr>
              <a:xfrm rot="-420000">
                <a:off x="4915740" y="437381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" name="Isosceles Triangle 309"/>
              <p:cNvSpPr/>
              <p:nvPr/>
            </p:nvSpPr>
            <p:spPr>
              <a:xfrm rot="420000">
                <a:off x="4835163" y="415380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1" name="Isosceles Triangle 310"/>
              <p:cNvSpPr/>
              <p:nvPr/>
            </p:nvSpPr>
            <p:spPr>
              <a:xfrm rot="-420000">
                <a:off x="4755059" y="395595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" name="Isosceles Triangle 311"/>
              <p:cNvSpPr/>
              <p:nvPr/>
            </p:nvSpPr>
            <p:spPr>
              <a:xfrm rot="420000">
                <a:off x="5082912" y="401297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3" name="Isosceles Triangle 312"/>
              <p:cNvSpPr/>
              <p:nvPr/>
            </p:nvSpPr>
            <p:spPr>
              <a:xfrm rot="-420000">
                <a:off x="4793329" y="421081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" name="Isosceles Triangle 313"/>
              <p:cNvSpPr/>
              <p:nvPr/>
            </p:nvSpPr>
            <p:spPr>
              <a:xfrm rot="-420000">
                <a:off x="5025221" y="388162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5" name="Isosceles Triangle 314"/>
              <p:cNvSpPr/>
              <p:nvPr/>
            </p:nvSpPr>
            <p:spPr>
              <a:xfrm rot="420000">
                <a:off x="5235312" y="416537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6" name="Isosceles Triangle 315"/>
              <p:cNvSpPr/>
              <p:nvPr/>
            </p:nvSpPr>
            <p:spPr>
              <a:xfrm rot="420000">
                <a:off x="5339253" y="399885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7" name="Isosceles Triangle 316"/>
              <p:cNvSpPr/>
              <p:nvPr/>
            </p:nvSpPr>
            <p:spPr>
              <a:xfrm rot="-420000">
                <a:off x="4967042" y="407658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Isosceles Triangle 317"/>
              <p:cNvSpPr/>
              <p:nvPr/>
            </p:nvSpPr>
            <p:spPr>
              <a:xfrm rot="420000">
                <a:off x="5427392" y="405586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Isosceles Triangle 318"/>
              <p:cNvSpPr/>
              <p:nvPr/>
            </p:nvSpPr>
            <p:spPr>
              <a:xfrm rot="-420000">
                <a:off x="5297419" y="405586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Isosceles Triangle 319"/>
              <p:cNvSpPr/>
              <p:nvPr/>
            </p:nvSpPr>
            <p:spPr>
              <a:xfrm rot="-420000">
                <a:off x="5102046" y="421149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7" name="Group 226"/>
            <p:cNvGrpSpPr/>
            <p:nvPr/>
          </p:nvGrpSpPr>
          <p:grpSpPr>
            <a:xfrm>
              <a:off x="1136517" y="2786993"/>
              <a:ext cx="1651873" cy="1812642"/>
              <a:chOff x="3844959" y="3343027"/>
              <a:chExt cx="1651873" cy="1812642"/>
            </a:xfrm>
            <a:solidFill>
              <a:srgbClr val="00B050"/>
            </a:solidFill>
          </p:grpSpPr>
          <p:sp>
            <p:nvSpPr>
              <p:cNvPr id="228" name="Isosceles Triangle 227"/>
              <p:cNvSpPr/>
              <p:nvPr/>
            </p:nvSpPr>
            <p:spPr>
              <a:xfrm rot="420000">
                <a:off x="4160165" y="386052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Isosceles Triangle 228"/>
              <p:cNvSpPr/>
              <p:nvPr/>
            </p:nvSpPr>
            <p:spPr>
              <a:xfrm rot="420000">
                <a:off x="4237394" y="39307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Isosceles Triangle 229"/>
              <p:cNvSpPr/>
              <p:nvPr/>
            </p:nvSpPr>
            <p:spPr>
              <a:xfrm rot="-420000">
                <a:off x="3997680" y="393073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Isosceles Triangle 230"/>
              <p:cNvSpPr/>
              <p:nvPr/>
            </p:nvSpPr>
            <p:spPr>
              <a:xfrm rot="420000">
                <a:off x="4343945" y="390086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Isosceles Triangle 231"/>
              <p:cNvSpPr/>
              <p:nvPr/>
            </p:nvSpPr>
            <p:spPr>
              <a:xfrm rot="-420000">
                <a:off x="4104231" y="3900868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Isosceles Triangle 232"/>
              <p:cNvSpPr/>
              <p:nvPr/>
            </p:nvSpPr>
            <p:spPr>
              <a:xfrm rot="420000">
                <a:off x="4506174" y="402612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Isosceles Triangle 233"/>
              <p:cNvSpPr/>
              <p:nvPr/>
            </p:nvSpPr>
            <p:spPr>
              <a:xfrm rot="-420000">
                <a:off x="4266460" y="40261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Isosceles Triangle 234"/>
              <p:cNvSpPr/>
              <p:nvPr/>
            </p:nvSpPr>
            <p:spPr>
              <a:xfrm rot="420000">
                <a:off x="4108917" y="40831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Isosceles Triangle 235"/>
              <p:cNvSpPr/>
              <p:nvPr/>
            </p:nvSpPr>
            <p:spPr>
              <a:xfrm rot="-420000">
                <a:off x="3950548" y="403204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Isosceles Triangle 236"/>
              <p:cNvSpPr/>
              <p:nvPr/>
            </p:nvSpPr>
            <p:spPr>
              <a:xfrm rot="420000">
                <a:off x="4656772" y="39805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Isosceles Triangle 237"/>
              <p:cNvSpPr/>
              <p:nvPr/>
            </p:nvSpPr>
            <p:spPr>
              <a:xfrm rot="-420000">
                <a:off x="4464340" y="40831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Isosceles Triangle 238"/>
              <p:cNvSpPr/>
              <p:nvPr/>
            </p:nvSpPr>
            <p:spPr>
              <a:xfrm rot="420000">
                <a:off x="4434443" y="3740959"/>
                <a:ext cx="45719" cy="11126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Isosceles Triangle 239"/>
              <p:cNvSpPr/>
              <p:nvPr/>
            </p:nvSpPr>
            <p:spPr>
              <a:xfrm rot="-420000">
                <a:off x="4152696" y="3738067"/>
                <a:ext cx="45719" cy="11126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1" name="Isosceles Triangle 240"/>
              <p:cNvSpPr/>
              <p:nvPr/>
            </p:nvSpPr>
            <p:spPr>
              <a:xfrm rot="420000" flipH="1">
                <a:off x="4040091" y="3343027"/>
                <a:ext cx="128102" cy="136456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2" name="Isosceles Triangle 241"/>
              <p:cNvSpPr/>
              <p:nvPr/>
            </p:nvSpPr>
            <p:spPr>
              <a:xfrm rot="-420000" flipH="1">
                <a:off x="3844959" y="3527842"/>
                <a:ext cx="128102" cy="136456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3" name="Isosceles Triangle 242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4" name="Isosceles Triangle 243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5" name="Isosceles Triangle 244"/>
              <p:cNvSpPr/>
              <p:nvPr/>
            </p:nvSpPr>
            <p:spPr>
              <a:xfrm rot="-420000">
                <a:off x="4337617" y="389664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6" name="Isosceles Triangle 245"/>
              <p:cNvSpPr/>
              <p:nvPr/>
            </p:nvSpPr>
            <p:spPr>
              <a:xfrm rot="420000">
                <a:off x="4665470" y="395366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7" name="Isosceles Triangle 246"/>
              <p:cNvSpPr/>
              <p:nvPr/>
            </p:nvSpPr>
            <p:spPr>
              <a:xfrm rot="420000">
                <a:off x="4691044" y="426686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" name="Isosceles Triangle 247"/>
              <p:cNvSpPr/>
              <p:nvPr/>
            </p:nvSpPr>
            <p:spPr>
              <a:xfrm rot="-420000">
                <a:off x="4610940" y="406901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9" name="Isosceles Triangle 248"/>
              <p:cNvSpPr/>
              <p:nvPr/>
            </p:nvSpPr>
            <p:spPr>
              <a:xfrm rot="420000">
                <a:off x="5160862" y="382558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0" name="Isosceles Triangle 249"/>
              <p:cNvSpPr/>
              <p:nvPr/>
            </p:nvSpPr>
            <p:spPr>
              <a:xfrm rot="-420000">
                <a:off x="4871279" y="402343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1" name="Isosceles Triangle 250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2" name="Isosceles Triangle 251"/>
              <p:cNvSpPr/>
              <p:nvPr/>
            </p:nvSpPr>
            <p:spPr>
              <a:xfrm rot="420000">
                <a:off x="4721033" y="407592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3" name="Isosceles Triangle 252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4" name="Isosceles Triangle 253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5" name="Isosceles Triangle 254"/>
              <p:cNvSpPr/>
              <p:nvPr/>
            </p:nvSpPr>
            <p:spPr>
              <a:xfrm rot="-420000">
                <a:off x="4679199" y="413293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6" name="Isosceles Triangle 255"/>
              <p:cNvSpPr/>
              <p:nvPr/>
            </p:nvSpPr>
            <p:spPr>
              <a:xfrm rot="-420000">
                <a:off x="4633719" y="422832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7" name="Isosceles Triangle 256"/>
              <p:cNvSpPr/>
              <p:nvPr/>
            </p:nvSpPr>
            <p:spPr>
              <a:xfrm rot="420000">
                <a:off x="4899113" y="4387938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Isosceles Triangle 257"/>
              <p:cNvSpPr/>
              <p:nvPr/>
            </p:nvSpPr>
            <p:spPr>
              <a:xfrm rot="420000">
                <a:off x="5225123" y="392097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9" name="Isosceles Triangle 258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0" name="Isosceles Triangle 259"/>
              <p:cNvSpPr/>
              <p:nvPr/>
            </p:nvSpPr>
            <p:spPr>
              <a:xfrm rot="420000">
                <a:off x="5313262" y="397798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" name="Isosceles Triangle 260"/>
              <p:cNvSpPr/>
              <p:nvPr/>
            </p:nvSpPr>
            <p:spPr>
              <a:xfrm rot="-420000">
                <a:off x="5183289" y="397798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2" name="Isosceles Triangle 261"/>
              <p:cNvSpPr/>
              <p:nvPr/>
            </p:nvSpPr>
            <p:spPr>
              <a:xfrm rot="-420000">
                <a:off x="4915740" y="437381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3" name="Isosceles Triangle 262"/>
              <p:cNvSpPr/>
              <p:nvPr/>
            </p:nvSpPr>
            <p:spPr>
              <a:xfrm rot="420000">
                <a:off x="4835163" y="415380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4" name="Isosceles Triangle 263"/>
              <p:cNvSpPr/>
              <p:nvPr/>
            </p:nvSpPr>
            <p:spPr>
              <a:xfrm rot="-420000">
                <a:off x="4755059" y="395595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5" name="Isosceles Triangle 264"/>
              <p:cNvSpPr/>
              <p:nvPr/>
            </p:nvSpPr>
            <p:spPr>
              <a:xfrm rot="420000">
                <a:off x="5082912" y="401297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Isosceles Triangle 265"/>
              <p:cNvSpPr/>
              <p:nvPr/>
            </p:nvSpPr>
            <p:spPr>
              <a:xfrm rot="-420000">
                <a:off x="4793329" y="421081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Isosceles Triangle 266"/>
              <p:cNvSpPr/>
              <p:nvPr/>
            </p:nvSpPr>
            <p:spPr>
              <a:xfrm rot="-420000">
                <a:off x="5025221" y="388162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Isosceles Triangle 267"/>
              <p:cNvSpPr/>
              <p:nvPr/>
            </p:nvSpPr>
            <p:spPr>
              <a:xfrm rot="420000">
                <a:off x="5235312" y="416537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Isosceles Triangle 268"/>
              <p:cNvSpPr/>
              <p:nvPr/>
            </p:nvSpPr>
            <p:spPr>
              <a:xfrm rot="420000">
                <a:off x="5339253" y="399885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Isosceles Triangle 269"/>
              <p:cNvSpPr/>
              <p:nvPr/>
            </p:nvSpPr>
            <p:spPr>
              <a:xfrm rot="-420000">
                <a:off x="4967042" y="407658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Isosceles Triangle 270"/>
              <p:cNvSpPr/>
              <p:nvPr/>
            </p:nvSpPr>
            <p:spPr>
              <a:xfrm rot="420000">
                <a:off x="5427392" y="405586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Isosceles Triangle 271"/>
              <p:cNvSpPr/>
              <p:nvPr/>
            </p:nvSpPr>
            <p:spPr>
              <a:xfrm rot="-420000">
                <a:off x="5297419" y="405586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3" name="Isosceles Triangle 272"/>
              <p:cNvSpPr/>
              <p:nvPr/>
            </p:nvSpPr>
            <p:spPr>
              <a:xfrm rot="-420000">
                <a:off x="5102046" y="421149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/>
            <p:cNvGrpSpPr/>
            <p:nvPr/>
          </p:nvGrpSpPr>
          <p:grpSpPr>
            <a:xfrm>
              <a:off x="2510374" y="3209805"/>
              <a:ext cx="1651873" cy="1812642"/>
              <a:chOff x="3844959" y="3343027"/>
              <a:chExt cx="1651873" cy="1812642"/>
            </a:xfrm>
          </p:grpSpPr>
          <p:sp>
            <p:nvSpPr>
              <p:cNvPr id="133" name="Isosceles Triangle 132"/>
              <p:cNvSpPr/>
              <p:nvPr/>
            </p:nvSpPr>
            <p:spPr>
              <a:xfrm rot="420000">
                <a:off x="4160165" y="386052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Isosceles Triangle 133"/>
              <p:cNvSpPr/>
              <p:nvPr/>
            </p:nvSpPr>
            <p:spPr>
              <a:xfrm rot="420000">
                <a:off x="4237394" y="39307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Isosceles Triangle 134"/>
              <p:cNvSpPr/>
              <p:nvPr/>
            </p:nvSpPr>
            <p:spPr>
              <a:xfrm rot="-420000">
                <a:off x="3997680" y="393073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Isosceles Triangle 135"/>
              <p:cNvSpPr/>
              <p:nvPr/>
            </p:nvSpPr>
            <p:spPr>
              <a:xfrm rot="420000">
                <a:off x="4343945" y="390086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Isosceles Triangle 136"/>
              <p:cNvSpPr/>
              <p:nvPr/>
            </p:nvSpPr>
            <p:spPr>
              <a:xfrm rot="-420000">
                <a:off x="4104231" y="3900868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Isosceles Triangle 137"/>
              <p:cNvSpPr/>
              <p:nvPr/>
            </p:nvSpPr>
            <p:spPr>
              <a:xfrm rot="420000">
                <a:off x="4506174" y="402612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Isosceles Triangle 138"/>
              <p:cNvSpPr/>
              <p:nvPr/>
            </p:nvSpPr>
            <p:spPr>
              <a:xfrm rot="-420000">
                <a:off x="4266460" y="40261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0" name="Isosceles Triangle 139"/>
              <p:cNvSpPr/>
              <p:nvPr/>
            </p:nvSpPr>
            <p:spPr>
              <a:xfrm rot="420000">
                <a:off x="4108917" y="40831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Isosceles Triangle 140"/>
              <p:cNvSpPr/>
              <p:nvPr/>
            </p:nvSpPr>
            <p:spPr>
              <a:xfrm rot="-420000">
                <a:off x="3950548" y="403204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Isosceles Triangle 141"/>
              <p:cNvSpPr/>
              <p:nvPr/>
            </p:nvSpPr>
            <p:spPr>
              <a:xfrm rot="420000">
                <a:off x="4656772" y="39805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Isosceles Triangle 142"/>
              <p:cNvSpPr/>
              <p:nvPr/>
            </p:nvSpPr>
            <p:spPr>
              <a:xfrm rot="-420000">
                <a:off x="4464340" y="40831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Isosceles Triangle 143"/>
              <p:cNvSpPr/>
              <p:nvPr/>
            </p:nvSpPr>
            <p:spPr>
              <a:xfrm rot="420000">
                <a:off x="4434443" y="3740959"/>
                <a:ext cx="45719" cy="1112640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Isosceles Triangle 144"/>
              <p:cNvSpPr/>
              <p:nvPr/>
            </p:nvSpPr>
            <p:spPr>
              <a:xfrm rot="-420000">
                <a:off x="4152696" y="3738067"/>
                <a:ext cx="45719" cy="1112640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Isosceles Triangle 145"/>
              <p:cNvSpPr/>
              <p:nvPr/>
            </p:nvSpPr>
            <p:spPr>
              <a:xfrm rot="420000" flipH="1">
                <a:off x="4040091" y="3343027"/>
                <a:ext cx="128102" cy="1364568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Isosceles Triangle 146"/>
              <p:cNvSpPr/>
              <p:nvPr/>
            </p:nvSpPr>
            <p:spPr>
              <a:xfrm rot="-420000" flipH="1">
                <a:off x="3844959" y="3527842"/>
                <a:ext cx="128102" cy="1364568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Isosceles Triangle 147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Isosceles Triangle 148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Isosceles Triangle 149"/>
              <p:cNvSpPr/>
              <p:nvPr/>
            </p:nvSpPr>
            <p:spPr>
              <a:xfrm rot="-420000">
                <a:off x="4337617" y="389664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Isosceles Triangle 150"/>
              <p:cNvSpPr/>
              <p:nvPr/>
            </p:nvSpPr>
            <p:spPr>
              <a:xfrm rot="420000">
                <a:off x="4665470" y="395366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Isosceles Triangle 151"/>
              <p:cNvSpPr/>
              <p:nvPr/>
            </p:nvSpPr>
            <p:spPr>
              <a:xfrm rot="420000">
                <a:off x="4691044" y="426686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Isosceles Triangle 152"/>
              <p:cNvSpPr/>
              <p:nvPr/>
            </p:nvSpPr>
            <p:spPr>
              <a:xfrm rot="-420000">
                <a:off x="4610940" y="406901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Isosceles Triangle 153"/>
              <p:cNvSpPr/>
              <p:nvPr/>
            </p:nvSpPr>
            <p:spPr>
              <a:xfrm rot="420000">
                <a:off x="5160862" y="382558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Isosceles Triangle 154"/>
              <p:cNvSpPr/>
              <p:nvPr/>
            </p:nvSpPr>
            <p:spPr>
              <a:xfrm rot="-420000">
                <a:off x="4871279" y="402343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Isosceles Triangle 155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Isosceles Triangle 156"/>
              <p:cNvSpPr/>
              <p:nvPr/>
            </p:nvSpPr>
            <p:spPr>
              <a:xfrm rot="420000">
                <a:off x="4721033" y="407592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Isosceles Triangle 157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Isosceles Triangle 158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Isosceles Triangle 159"/>
              <p:cNvSpPr/>
              <p:nvPr/>
            </p:nvSpPr>
            <p:spPr>
              <a:xfrm rot="-420000">
                <a:off x="4679199" y="413293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Isosceles Triangle 160"/>
              <p:cNvSpPr/>
              <p:nvPr/>
            </p:nvSpPr>
            <p:spPr>
              <a:xfrm rot="-420000">
                <a:off x="4633719" y="422832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Isosceles Triangle 161"/>
              <p:cNvSpPr/>
              <p:nvPr/>
            </p:nvSpPr>
            <p:spPr>
              <a:xfrm rot="420000">
                <a:off x="4899113" y="4387938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Isosceles Triangle 162"/>
              <p:cNvSpPr/>
              <p:nvPr/>
            </p:nvSpPr>
            <p:spPr>
              <a:xfrm rot="420000">
                <a:off x="5225123" y="392097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Isosceles Triangle 163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Isosceles Triangle 164"/>
              <p:cNvSpPr/>
              <p:nvPr/>
            </p:nvSpPr>
            <p:spPr>
              <a:xfrm rot="420000">
                <a:off x="5313262" y="397798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Isosceles Triangle 165"/>
              <p:cNvSpPr/>
              <p:nvPr/>
            </p:nvSpPr>
            <p:spPr>
              <a:xfrm rot="-420000">
                <a:off x="5183289" y="397798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Isosceles Triangle 166"/>
              <p:cNvSpPr/>
              <p:nvPr/>
            </p:nvSpPr>
            <p:spPr>
              <a:xfrm rot="-420000">
                <a:off x="4915740" y="437381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Isosceles Triangle 167"/>
              <p:cNvSpPr/>
              <p:nvPr/>
            </p:nvSpPr>
            <p:spPr>
              <a:xfrm rot="420000">
                <a:off x="4835163" y="415380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Isosceles Triangle 168"/>
              <p:cNvSpPr/>
              <p:nvPr/>
            </p:nvSpPr>
            <p:spPr>
              <a:xfrm rot="-420000">
                <a:off x="4755059" y="395595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Isosceles Triangle 169"/>
              <p:cNvSpPr/>
              <p:nvPr/>
            </p:nvSpPr>
            <p:spPr>
              <a:xfrm rot="420000">
                <a:off x="5082912" y="401297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Isosceles Triangle 170"/>
              <p:cNvSpPr/>
              <p:nvPr/>
            </p:nvSpPr>
            <p:spPr>
              <a:xfrm rot="-420000">
                <a:off x="4793329" y="421081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Isosceles Triangle 171"/>
              <p:cNvSpPr/>
              <p:nvPr/>
            </p:nvSpPr>
            <p:spPr>
              <a:xfrm rot="-420000">
                <a:off x="5025221" y="388162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Isosceles Triangle 172"/>
              <p:cNvSpPr/>
              <p:nvPr/>
            </p:nvSpPr>
            <p:spPr>
              <a:xfrm rot="420000">
                <a:off x="5235312" y="416537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Isosceles Triangle 173"/>
              <p:cNvSpPr/>
              <p:nvPr/>
            </p:nvSpPr>
            <p:spPr>
              <a:xfrm rot="420000">
                <a:off x="5339253" y="399885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Isosceles Triangle 174"/>
              <p:cNvSpPr/>
              <p:nvPr/>
            </p:nvSpPr>
            <p:spPr>
              <a:xfrm rot="-420000">
                <a:off x="4967042" y="407658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Isosceles Triangle 175"/>
              <p:cNvSpPr/>
              <p:nvPr/>
            </p:nvSpPr>
            <p:spPr>
              <a:xfrm rot="420000">
                <a:off x="5427392" y="405586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Isosceles Triangle 176"/>
              <p:cNvSpPr/>
              <p:nvPr/>
            </p:nvSpPr>
            <p:spPr>
              <a:xfrm rot="-420000">
                <a:off x="5297419" y="405586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Isosceles Triangle 177"/>
              <p:cNvSpPr/>
              <p:nvPr/>
            </p:nvSpPr>
            <p:spPr>
              <a:xfrm rot="-420000">
                <a:off x="5102046" y="421149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5" name="Group 84"/>
            <p:cNvGrpSpPr/>
            <p:nvPr/>
          </p:nvGrpSpPr>
          <p:grpSpPr>
            <a:xfrm>
              <a:off x="1570600" y="2251188"/>
              <a:ext cx="1651873" cy="1812642"/>
              <a:chOff x="3844959" y="3343027"/>
              <a:chExt cx="1651873" cy="1812642"/>
            </a:xfrm>
          </p:grpSpPr>
          <p:sp>
            <p:nvSpPr>
              <p:cNvPr id="86" name="Isosceles Triangle 85"/>
              <p:cNvSpPr/>
              <p:nvPr/>
            </p:nvSpPr>
            <p:spPr>
              <a:xfrm rot="420000">
                <a:off x="4160165" y="386052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Isosceles Triangle 86"/>
              <p:cNvSpPr/>
              <p:nvPr/>
            </p:nvSpPr>
            <p:spPr>
              <a:xfrm rot="420000">
                <a:off x="4237394" y="39307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Isosceles Triangle 87"/>
              <p:cNvSpPr/>
              <p:nvPr/>
            </p:nvSpPr>
            <p:spPr>
              <a:xfrm rot="-420000">
                <a:off x="3997680" y="393073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Isosceles Triangle 88"/>
              <p:cNvSpPr/>
              <p:nvPr/>
            </p:nvSpPr>
            <p:spPr>
              <a:xfrm rot="420000">
                <a:off x="4343945" y="390086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Isosceles Triangle 89"/>
              <p:cNvSpPr/>
              <p:nvPr/>
            </p:nvSpPr>
            <p:spPr>
              <a:xfrm rot="-420000">
                <a:off x="4104231" y="3900868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Isosceles Triangle 90"/>
              <p:cNvSpPr/>
              <p:nvPr/>
            </p:nvSpPr>
            <p:spPr>
              <a:xfrm rot="420000">
                <a:off x="4506174" y="402612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Isosceles Triangle 91"/>
              <p:cNvSpPr/>
              <p:nvPr/>
            </p:nvSpPr>
            <p:spPr>
              <a:xfrm rot="-420000">
                <a:off x="4266460" y="40261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Isosceles Triangle 92"/>
              <p:cNvSpPr/>
              <p:nvPr/>
            </p:nvSpPr>
            <p:spPr>
              <a:xfrm rot="420000">
                <a:off x="4108917" y="40831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Isosceles Triangle 93"/>
              <p:cNvSpPr/>
              <p:nvPr/>
            </p:nvSpPr>
            <p:spPr>
              <a:xfrm rot="-420000">
                <a:off x="3950548" y="403204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Isosceles Triangle 94"/>
              <p:cNvSpPr/>
              <p:nvPr/>
            </p:nvSpPr>
            <p:spPr>
              <a:xfrm rot="420000">
                <a:off x="4656772" y="39805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Isosceles Triangle 95"/>
              <p:cNvSpPr/>
              <p:nvPr/>
            </p:nvSpPr>
            <p:spPr>
              <a:xfrm rot="-420000">
                <a:off x="4464340" y="40831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Isosceles Triangle 96"/>
              <p:cNvSpPr/>
              <p:nvPr/>
            </p:nvSpPr>
            <p:spPr>
              <a:xfrm rot="420000">
                <a:off x="4434443" y="3740959"/>
                <a:ext cx="45719" cy="1112640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Isosceles Triangle 97"/>
              <p:cNvSpPr/>
              <p:nvPr/>
            </p:nvSpPr>
            <p:spPr>
              <a:xfrm rot="-420000">
                <a:off x="4152696" y="3738067"/>
                <a:ext cx="45719" cy="1112640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Isosceles Triangle 98"/>
              <p:cNvSpPr/>
              <p:nvPr/>
            </p:nvSpPr>
            <p:spPr>
              <a:xfrm rot="420000" flipH="1">
                <a:off x="4040091" y="3343027"/>
                <a:ext cx="128102" cy="1364568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Isosceles Triangle 99"/>
              <p:cNvSpPr/>
              <p:nvPr/>
            </p:nvSpPr>
            <p:spPr>
              <a:xfrm rot="-420000" flipH="1">
                <a:off x="3844959" y="3527842"/>
                <a:ext cx="128102" cy="1364568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Isosceles Triangle 100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Isosceles Triangle 101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Isosceles Triangle 102"/>
              <p:cNvSpPr/>
              <p:nvPr/>
            </p:nvSpPr>
            <p:spPr>
              <a:xfrm rot="-420000">
                <a:off x="4337617" y="389664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Isosceles Triangle 103"/>
              <p:cNvSpPr/>
              <p:nvPr/>
            </p:nvSpPr>
            <p:spPr>
              <a:xfrm rot="420000">
                <a:off x="4665470" y="395366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Isosceles Triangle 104"/>
              <p:cNvSpPr/>
              <p:nvPr/>
            </p:nvSpPr>
            <p:spPr>
              <a:xfrm rot="420000">
                <a:off x="4691044" y="426686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Isosceles Triangle 105"/>
              <p:cNvSpPr/>
              <p:nvPr/>
            </p:nvSpPr>
            <p:spPr>
              <a:xfrm rot="-420000">
                <a:off x="4610940" y="406901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Isosceles Triangle 106"/>
              <p:cNvSpPr/>
              <p:nvPr/>
            </p:nvSpPr>
            <p:spPr>
              <a:xfrm rot="420000">
                <a:off x="5160862" y="382558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Isosceles Triangle 107"/>
              <p:cNvSpPr/>
              <p:nvPr/>
            </p:nvSpPr>
            <p:spPr>
              <a:xfrm rot="-420000">
                <a:off x="4871279" y="402343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Isosceles Triangle 108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Isosceles Triangle 109"/>
              <p:cNvSpPr/>
              <p:nvPr/>
            </p:nvSpPr>
            <p:spPr>
              <a:xfrm rot="420000">
                <a:off x="4721033" y="407592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Isosceles Triangle 110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Isosceles Triangle 111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Isosceles Triangle 112"/>
              <p:cNvSpPr/>
              <p:nvPr/>
            </p:nvSpPr>
            <p:spPr>
              <a:xfrm rot="-420000">
                <a:off x="4679199" y="413293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Isosceles Triangle 113"/>
              <p:cNvSpPr/>
              <p:nvPr/>
            </p:nvSpPr>
            <p:spPr>
              <a:xfrm rot="-420000">
                <a:off x="4633719" y="422832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Isosceles Triangle 114"/>
              <p:cNvSpPr/>
              <p:nvPr/>
            </p:nvSpPr>
            <p:spPr>
              <a:xfrm rot="420000">
                <a:off x="4899113" y="4387938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Isosceles Triangle 115"/>
              <p:cNvSpPr/>
              <p:nvPr/>
            </p:nvSpPr>
            <p:spPr>
              <a:xfrm rot="420000">
                <a:off x="5225123" y="392097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Isosceles Triangle 116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Isosceles Triangle 117"/>
              <p:cNvSpPr/>
              <p:nvPr/>
            </p:nvSpPr>
            <p:spPr>
              <a:xfrm rot="420000">
                <a:off x="5313262" y="397798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Isosceles Triangle 118"/>
              <p:cNvSpPr/>
              <p:nvPr/>
            </p:nvSpPr>
            <p:spPr>
              <a:xfrm rot="-420000">
                <a:off x="5183289" y="397798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Isosceles Triangle 119"/>
              <p:cNvSpPr/>
              <p:nvPr/>
            </p:nvSpPr>
            <p:spPr>
              <a:xfrm rot="-420000">
                <a:off x="4915740" y="437381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Isosceles Triangle 120"/>
              <p:cNvSpPr/>
              <p:nvPr/>
            </p:nvSpPr>
            <p:spPr>
              <a:xfrm rot="420000">
                <a:off x="4835163" y="415380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Isosceles Triangle 121"/>
              <p:cNvSpPr/>
              <p:nvPr/>
            </p:nvSpPr>
            <p:spPr>
              <a:xfrm rot="-420000">
                <a:off x="4755059" y="395595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Isosceles Triangle 122"/>
              <p:cNvSpPr/>
              <p:nvPr/>
            </p:nvSpPr>
            <p:spPr>
              <a:xfrm rot="420000">
                <a:off x="5082912" y="401297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Isosceles Triangle 123"/>
              <p:cNvSpPr/>
              <p:nvPr/>
            </p:nvSpPr>
            <p:spPr>
              <a:xfrm rot="-420000">
                <a:off x="4793329" y="421081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Isosceles Triangle 124"/>
              <p:cNvSpPr/>
              <p:nvPr/>
            </p:nvSpPr>
            <p:spPr>
              <a:xfrm rot="-420000">
                <a:off x="5025221" y="388162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Isosceles Triangle 125"/>
              <p:cNvSpPr/>
              <p:nvPr/>
            </p:nvSpPr>
            <p:spPr>
              <a:xfrm rot="420000">
                <a:off x="5235312" y="416537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Isosceles Triangle 126"/>
              <p:cNvSpPr/>
              <p:nvPr/>
            </p:nvSpPr>
            <p:spPr>
              <a:xfrm rot="420000">
                <a:off x="5339253" y="399885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Isosceles Triangle 127"/>
              <p:cNvSpPr/>
              <p:nvPr/>
            </p:nvSpPr>
            <p:spPr>
              <a:xfrm rot="-420000">
                <a:off x="4967042" y="407658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Isosceles Triangle 128"/>
              <p:cNvSpPr/>
              <p:nvPr/>
            </p:nvSpPr>
            <p:spPr>
              <a:xfrm rot="420000">
                <a:off x="5427392" y="405586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Isosceles Triangle 129"/>
              <p:cNvSpPr/>
              <p:nvPr/>
            </p:nvSpPr>
            <p:spPr>
              <a:xfrm rot="-420000">
                <a:off x="5297419" y="405586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Isosceles Triangle 130"/>
              <p:cNvSpPr/>
              <p:nvPr/>
            </p:nvSpPr>
            <p:spPr>
              <a:xfrm rot="-420000">
                <a:off x="5102046" y="421149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>
              <a:off x="96715" y="2730343"/>
              <a:ext cx="1651873" cy="1812642"/>
              <a:chOff x="3844959" y="3343027"/>
              <a:chExt cx="1651873" cy="1812642"/>
            </a:xfrm>
          </p:grpSpPr>
          <p:sp>
            <p:nvSpPr>
              <p:cNvPr id="31" name="Isosceles Triangle 30"/>
              <p:cNvSpPr/>
              <p:nvPr/>
            </p:nvSpPr>
            <p:spPr>
              <a:xfrm rot="420000">
                <a:off x="4160165" y="386052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Isosceles Triangle 31"/>
              <p:cNvSpPr/>
              <p:nvPr/>
            </p:nvSpPr>
            <p:spPr>
              <a:xfrm rot="420000">
                <a:off x="4237394" y="39307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Isosceles Triangle 39"/>
              <p:cNvSpPr/>
              <p:nvPr/>
            </p:nvSpPr>
            <p:spPr>
              <a:xfrm rot="-420000">
                <a:off x="3997680" y="393073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Isosceles Triangle 40"/>
              <p:cNvSpPr/>
              <p:nvPr/>
            </p:nvSpPr>
            <p:spPr>
              <a:xfrm rot="420000">
                <a:off x="4343945" y="390086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Isosceles Triangle 41"/>
              <p:cNvSpPr/>
              <p:nvPr/>
            </p:nvSpPr>
            <p:spPr>
              <a:xfrm rot="-420000">
                <a:off x="4104231" y="3900868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Isosceles Triangle 42"/>
              <p:cNvSpPr/>
              <p:nvPr/>
            </p:nvSpPr>
            <p:spPr>
              <a:xfrm rot="420000">
                <a:off x="4506174" y="402612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Isosceles Triangle 43"/>
              <p:cNvSpPr/>
              <p:nvPr/>
            </p:nvSpPr>
            <p:spPr>
              <a:xfrm rot="-420000">
                <a:off x="4266460" y="40261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Isosceles Triangle 44"/>
              <p:cNvSpPr/>
              <p:nvPr/>
            </p:nvSpPr>
            <p:spPr>
              <a:xfrm rot="420000">
                <a:off x="4108917" y="40831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Isosceles Triangle 45"/>
              <p:cNvSpPr/>
              <p:nvPr/>
            </p:nvSpPr>
            <p:spPr>
              <a:xfrm rot="-420000">
                <a:off x="3950548" y="403204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/>
              <p:cNvSpPr/>
              <p:nvPr/>
            </p:nvSpPr>
            <p:spPr>
              <a:xfrm rot="420000">
                <a:off x="4656772" y="39805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Isosceles Triangle 47"/>
              <p:cNvSpPr/>
              <p:nvPr/>
            </p:nvSpPr>
            <p:spPr>
              <a:xfrm rot="-420000">
                <a:off x="4464340" y="40831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Isosceles Triangle 48"/>
              <p:cNvSpPr/>
              <p:nvPr/>
            </p:nvSpPr>
            <p:spPr>
              <a:xfrm rot="420000">
                <a:off x="4434443" y="3740959"/>
                <a:ext cx="45719" cy="1112640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Isosceles Triangle 49"/>
              <p:cNvSpPr/>
              <p:nvPr/>
            </p:nvSpPr>
            <p:spPr>
              <a:xfrm rot="-420000">
                <a:off x="4152696" y="3738067"/>
                <a:ext cx="45719" cy="1112640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Isosceles Triangle 50"/>
              <p:cNvSpPr/>
              <p:nvPr/>
            </p:nvSpPr>
            <p:spPr>
              <a:xfrm rot="420000" flipH="1">
                <a:off x="4040091" y="3343027"/>
                <a:ext cx="128102" cy="1364568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Isosceles Triangle 51"/>
              <p:cNvSpPr/>
              <p:nvPr/>
            </p:nvSpPr>
            <p:spPr>
              <a:xfrm rot="-420000" flipH="1">
                <a:off x="3844959" y="3527842"/>
                <a:ext cx="128102" cy="1364568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Isosceles Triangle 52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Isosceles Triangle 53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Isosceles Triangle 54"/>
              <p:cNvSpPr/>
              <p:nvPr/>
            </p:nvSpPr>
            <p:spPr>
              <a:xfrm rot="-420000">
                <a:off x="4337617" y="389664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Isosceles Triangle 55"/>
              <p:cNvSpPr/>
              <p:nvPr/>
            </p:nvSpPr>
            <p:spPr>
              <a:xfrm rot="420000">
                <a:off x="4665470" y="395366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Isosceles Triangle 56"/>
              <p:cNvSpPr/>
              <p:nvPr/>
            </p:nvSpPr>
            <p:spPr>
              <a:xfrm rot="420000">
                <a:off x="4691044" y="426686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Isosceles Triangle 57"/>
              <p:cNvSpPr/>
              <p:nvPr/>
            </p:nvSpPr>
            <p:spPr>
              <a:xfrm rot="-420000">
                <a:off x="4610940" y="406901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Isosceles Triangle 58"/>
              <p:cNvSpPr/>
              <p:nvPr/>
            </p:nvSpPr>
            <p:spPr>
              <a:xfrm rot="420000">
                <a:off x="5160862" y="382558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Isosceles Triangle 59"/>
              <p:cNvSpPr/>
              <p:nvPr/>
            </p:nvSpPr>
            <p:spPr>
              <a:xfrm rot="-420000">
                <a:off x="4871279" y="402343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Isosceles Triangle 60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Isosceles Triangle 61"/>
              <p:cNvSpPr/>
              <p:nvPr/>
            </p:nvSpPr>
            <p:spPr>
              <a:xfrm rot="420000">
                <a:off x="4721033" y="407592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Isosceles Triangle 62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Isosceles Triangle 63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Isosceles Triangle 64"/>
              <p:cNvSpPr/>
              <p:nvPr/>
            </p:nvSpPr>
            <p:spPr>
              <a:xfrm rot="-420000">
                <a:off x="4679199" y="413293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Isosceles Triangle 65"/>
              <p:cNvSpPr/>
              <p:nvPr/>
            </p:nvSpPr>
            <p:spPr>
              <a:xfrm rot="-420000">
                <a:off x="4633719" y="422832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Isosceles Triangle 66"/>
              <p:cNvSpPr/>
              <p:nvPr/>
            </p:nvSpPr>
            <p:spPr>
              <a:xfrm rot="420000">
                <a:off x="4899113" y="4387938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Isosceles Triangle 67"/>
              <p:cNvSpPr/>
              <p:nvPr/>
            </p:nvSpPr>
            <p:spPr>
              <a:xfrm rot="420000">
                <a:off x="5225123" y="392097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Isosceles Triangle 68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Isosceles Triangle 69"/>
              <p:cNvSpPr/>
              <p:nvPr/>
            </p:nvSpPr>
            <p:spPr>
              <a:xfrm rot="420000">
                <a:off x="5313262" y="397798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Isosceles Triangle 70"/>
              <p:cNvSpPr/>
              <p:nvPr/>
            </p:nvSpPr>
            <p:spPr>
              <a:xfrm rot="-420000">
                <a:off x="5183289" y="397798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Isosceles Triangle 71"/>
              <p:cNvSpPr/>
              <p:nvPr/>
            </p:nvSpPr>
            <p:spPr>
              <a:xfrm rot="-420000">
                <a:off x="4915740" y="437381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Isosceles Triangle 72"/>
              <p:cNvSpPr/>
              <p:nvPr/>
            </p:nvSpPr>
            <p:spPr>
              <a:xfrm rot="420000">
                <a:off x="4835163" y="415380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Isosceles Triangle 73"/>
              <p:cNvSpPr/>
              <p:nvPr/>
            </p:nvSpPr>
            <p:spPr>
              <a:xfrm rot="-420000">
                <a:off x="4755059" y="395595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Isosceles Triangle 74"/>
              <p:cNvSpPr/>
              <p:nvPr/>
            </p:nvSpPr>
            <p:spPr>
              <a:xfrm rot="420000">
                <a:off x="5082912" y="401297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Isosceles Triangle 75"/>
              <p:cNvSpPr/>
              <p:nvPr/>
            </p:nvSpPr>
            <p:spPr>
              <a:xfrm rot="-420000">
                <a:off x="4793329" y="421081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Isosceles Triangle 76"/>
              <p:cNvSpPr/>
              <p:nvPr/>
            </p:nvSpPr>
            <p:spPr>
              <a:xfrm rot="-420000">
                <a:off x="5025221" y="388162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Isosceles Triangle 77"/>
              <p:cNvSpPr/>
              <p:nvPr/>
            </p:nvSpPr>
            <p:spPr>
              <a:xfrm rot="420000">
                <a:off x="5235312" y="416537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Isosceles Triangle 78"/>
              <p:cNvSpPr/>
              <p:nvPr/>
            </p:nvSpPr>
            <p:spPr>
              <a:xfrm rot="420000">
                <a:off x="5339253" y="399885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Isosceles Triangle 79"/>
              <p:cNvSpPr/>
              <p:nvPr/>
            </p:nvSpPr>
            <p:spPr>
              <a:xfrm rot="-420000">
                <a:off x="4967042" y="407658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Isosceles Triangle 80"/>
              <p:cNvSpPr/>
              <p:nvPr/>
            </p:nvSpPr>
            <p:spPr>
              <a:xfrm rot="420000">
                <a:off x="5427392" y="405586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Isosceles Triangle 81"/>
              <p:cNvSpPr/>
              <p:nvPr/>
            </p:nvSpPr>
            <p:spPr>
              <a:xfrm rot="-420000">
                <a:off x="5297419" y="405586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Isosceles Triangle 82"/>
              <p:cNvSpPr/>
              <p:nvPr/>
            </p:nvSpPr>
            <p:spPr>
              <a:xfrm rot="-420000">
                <a:off x="5102046" y="421149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104263" y="2347271"/>
              <a:ext cx="2832145" cy="1087428"/>
              <a:chOff x="2401336" y="2761637"/>
              <a:chExt cx="2832145" cy="1087428"/>
            </a:xfrm>
          </p:grpSpPr>
          <p:sp>
            <p:nvSpPr>
              <p:cNvPr id="12" name="Freeform 11"/>
              <p:cNvSpPr/>
              <p:nvPr/>
            </p:nvSpPr>
            <p:spPr>
              <a:xfrm rot="19173819">
                <a:off x="3670573" y="2761637"/>
                <a:ext cx="1399337" cy="478181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Freeform 14"/>
              <p:cNvSpPr/>
              <p:nvPr/>
            </p:nvSpPr>
            <p:spPr>
              <a:xfrm rot="1116062">
                <a:off x="4063213" y="3025306"/>
                <a:ext cx="1170268" cy="823759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 19"/>
              <p:cNvSpPr/>
              <p:nvPr/>
            </p:nvSpPr>
            <p:spPr>
              <a:xfrm rot="2031583">
                <a:off x="2401336" y="2789891"/>
                <a:ext cx="1751304" cy="596552"/>
              </a:xfrm>
              <a:custGeom>
                <a:avLst/>
                <a:gdLst>
                  <a:gd name="connsiteX0" fmla="*/ 879101 w 1009730"/>
                  <a:gd name="connsiteY0" fmla="*/ 183365 h 828548"/>
                  <a:gd name="connsiteX1" fmla="*/ 696221 w 1009730"/>
                  <a:gd name="connsiteY1" fmla="*/ 485 h 828548"/>
                  <a:gd name="connsiteX2" fmla="*/ 513341 w 1009730"/>
                  <a:gd name="connsiteY2" fmla="*/ 131114 h 828548"/>
                  <a:gd name="connsiteX3" fmla="*/ 304336 w 1009730"/>
                  <a:gd name="connsiteY3" fmla="*/ 170303 h 828548"/>
                  <a:gd name="connsiteX4" fmla="*/ 43078 w 1009730"/>
                  <a:gd name="connsiteY4" fmla="*/ 222554 h 828548"/>
                  <a:gd name="connsiteX5" fmla="*/ 3890 w 1009730"/>
                  <a:gd name="connsiteY5" fmla="*/ 444623 h 828548"/>
                  <a:gd name="connsiteX6" fmla="*/ 82267 w 1009730"/>
                  <a:gd name="connsiteY6" fmla="*/ 692817 h 828548"/>
                  <a:gd name="connsiteX7" fmla="*/ 95330 w 1009730"/>
                  <a:gd name="connsiteY7" fmla="*/ 823445 h 828548"/>
                  <a:gd name="connsiteX8" fmla="*/ 252084 w 1009730"/>
                  <a:gd name="connsiteY8" fmla="*/ 523000 h 828548"/>
                  <a:gd name="connsiteX9" fmla="*/ 408838 w 1009730"/>
                  <a:gd name="connsiteY9" fmla="*/ 379308 h 828548"/>
                  <a:gd name="connsiteX10" fmla="*/ 761536 w 1009730"/>
                  <a:gd name="connsiteY10" fmla="*/ 470748 h 828548"/>
                  <a:gd name="connsiteX11" fmla="*/ 866038 w 1009730"/>
                  <a:gd name="connsiteY11" fmla="*/ 287868 h 828548"/>
                  <a:gd name="connsiteX12" fmla="*/ 1009730 w 1009730"/>
                  <a:gd name="connsiteY12" fmla="*/ 509937 h 828548"/>
                  <a:gd name="connsiteX13" fmla="*/ 879101 w 1009730"/>
                  <a:gd name="connsiteY13" fmla="*/ 183365 h 82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09730" h="828548">
                    <a:moveTo>
                      <a:pt x="879101" y="183365"/>
                    </a:moveTo>
                    <a:cubicBezTo>
                      <a:pt x="826849" y="98456"/>
                      <a:pt x="757181" y="9193"/>
                      <a:pt x="696221" y="485"/>
                    </a:cubicBezTo>
                    <a:cubicBezTo>
                      <a:pt x="635261" y="-8224"/>
                      <a:pt x="578655" y="102811"/>
                      <a:pt x="513341" y="131114"/>
                    </a:cubicBezTo>
                    <a:cubicBezTo>
                      <a:pt x="448027" y="159417"/>
                      <a:pt x="304336" y="170303"/>
                      <a:pt x="304336" y="170303"/>
                    </a:cubicBezTo>
                    <a:cubicBezTo>
                      <a:pt x="225959" y="185543"/>
                      <a:pt x="93152" y="176834"/>
                      <a:pt x="43078" y="222554"/>
                    </a:cubicBezTo>
                    <a:cubicBezTo>
                      <a:pt x="-6996" y="268274"/>
                      <a:pt x="-2641" y="366246"/>
                      <a:pt x="3890" y="444623"/>
                    </a:cubicBezTo>
                    <a:cubicBezTo>
                      <a:pt x="10421" y="523000"/>
                      <a:pt x="67027" y="629680"/>
                      <a:pt x="82267" y="692817"/>
                    </a:cubicBezTo>
                    <a:cubicBezTo>
                      <a:pt x="97507" y="755954"/>
                      <a:pt x="67027" y="851748"/>
                      <a:pt x="95330" y="823445"/>
                    </a:cubicBezTo>
                    <a:cubicBezTo>
                      <a:pt x="123633" y="795142"/>
                      <a:pt x="199833" y="597023"/>
                      <a:pt x="252084" y="523000"/>
                    </a:cubicBezTo>
                    <a:cubicBezTo>
                      <a:pt x="304335" y="448977"/>
                      <a:pt x="323929" y="388017"/>
                      <a:pt x="408838" y="379308"/>
                    </a:cubicBezTo>
                    <a:cubicBezTo>
                      <a:pt x="493747" y="370599"/>
                      <a:pt x="685336" y="485988"/>
                      <a:pt x="761536" y="470748"/>
                    </a:cubicBezTo>
                    <a:cubicBezTo>
                      <a:pt x="837736" y="455508"/>
                      <a:pt x="824672" y="281336"/>
                      <a:pt x="866038" y="287868"/>
                    </a:cubicBezTo>
                    <a:cubicBezTo>
                      <a:pt x="907404" y="294400"/>
                      <a:pt x="1009730" y="525177"/>
                      <a:pt x="1009730" y="509937"/>
                    </a:cubicBezTo>
                    <a:cubicBezTo>
                      <a:pt x="1009730" y="494697"/>
                      <a:pt x="931353" y="268274"/>
                      <a:pt x="879101" y="18336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160716" y="3145527"/>
              <a:ext cx="2478616" cy="1268137"/>
              <a:chOff x="1070700" y="2676061"/>
              <a:chExt cx="2478616" cy="1268137"/>
            </a:xfrm>
          </p:grpSpPr>
          <p:sp>
            <p:nvSpPr>
              <p:cNvPr id="6" name="Freeform 5"/>
              <p:cNvSpPr/>
              <p:nvPr/>
            </p:nvSpPr>
            <p:spPr>
              <a:xfrm>
                <a:off x="1070700" y="3004300"/>
                <a:ext cx="1222316" cy="472534"/>
              </a:xfrm>
              <a:custGeom>
                <a:avLst/>
                <a:gdLst>
                  <a:gd name="connsiteX0" fmla="*/ 1215300 w 1222316"/>
                  <a:gd name="connsiteY0" fmla="*/ 457357 h 472534"/>
                  <a:gd name="connsiteX1" fmla="*/ 1163049 w 1222316"/>
                  <a:gd name="connsiteY1" fmla="*/ 143849 h 472534"/>
                  <a:gd name="connsiteX2" fmla="*/ 745037 w 1222316"/>
                  <a:gd name="connsiteY2" fmla="*/ 157 h 472534"/>
                  <a:gd name="connsiteX3" fmla="*/ 562157 w 1222316"/>
                  <a:gd name="connsiteY3" fmla="*/ 117723 h 472534"/>
                  <a:gd name="connsiteX4" fmla="*/ 353151 w 1222316"/>
                  <a:gd name="connsiteY4" fmla="*/ 209163 h 472534"/>
                  <a:gd name="connsiteX5" fmla="*/ 454 w 1222316"/>
                  <a:gd name="connsiteY5" fmla="*/ 313666 h 472534"/>
                  <a:gd name="connsiteX6" fmla="*/ 431529 w 1222316"/>
                  <a:gd name="connsiteY6" fmla="*/ 470420 h 472534"/>
                  <a:gd name="connsiteX7" fmla="*/ 731974 w 1222316"/>
                  <a:gd name="connsiteY7" fmla="*/ 405106 h 472534"/>
                  <a:gd name="connsiteX8" fmla="*/ 940980 w 1222316"/>
                  <a:gd name="connsiteY8" fmla="*/ 418169 h 472534"/>
                  <a:gd name="connsiteX9" fmla="*/ 1019357 w 1222316"/>
                  <a:gd name="connsiteY9" fmla="*/ 300603 h 472534"/>
                  <a:gd name="connsiteX10" fmla="*/ 1123860 w 1222316"/>
                  <a:gd name="connsiteY10" fmla="*/ 261414 h 472534"/>
                  <a:gd name="connsiteX11" fmla="*/ 1215300 w 1222316"/>
                  <a:gd name="connsiteY11" fmla="*/ 457357 h 472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22316" h="472534">
                    <a:moveTo>
                      <a:pt x="1215300" y="457357"/>
                    </a:moveTo>
                    <a:cubicBezTo>
                      <a:pt x="1221832" y="437763"/>
                      <a:pt x="1241426" y="220049"/>
                      <a:pt x="1163049" y="143849"/>
                    </a:cubicBezTo>
                    <a:cubicBezTo>
                      <a:pt x="1084672" y="67649"/>
                      <a:pt x="845186" y="4511"/>
                      <a:pt x="745037" y="157"/>
                    </a:cubicBezTo>
                    <a:cubicBezTo>
                      <a:pt x="644888" y="-4197"/>
                      <a:pt x="627471" y="82889"/>
                      <a:pt x="562157" y="117723"/>
                    </a:cubicBezTo>
                    <a:cubicBezTo>
                      <a:pt x="496843" y="152557"/>
                      <a:pt x="446768" y="176506"/>
                      <a:pt x="353151" y="209163"/>
                    </a:cubicBezTo>
                    <a:cubicBezTo>
                      <a:pt x="259534" y="241820"/>
                      <a:pt x="-12609" y="270123"/>
                      <a:pt x="454" y="313666"/>
                    </a:cubicBezTo>
                    <a:cubicBezTo>
                      <a:pt x="13517" y="357209"/>
                      <a:pt x="309609" y="455180"/>
                      <a:pt x="431529" y="470420"/>
                    </a:cubicBezTo>
                    <a:cubicBezTo>
                      <a:pt x="553449" y="485660"/>
                      <a:pt x="647066" y="413814"/>
                      <a:pt x="731974" y="405106"/>
                    </a:cubicBezTo>
                    <a:cubicBezTo>
                      <a:pt x="816882" y="396398"/>
                      <a:pt x="893083" y="435586"/>
                      <a:pt x="940980" y="418169"/>
                    </a:cubicBezTo>
                    <a:cubicBezTo>
                      <a:pt x="988877" y="400752"/>
                      <a:pt x="988877" y="326729"/>
                      <a:pt x="1019357" y="300603"/>
                    </a:cubicBezTo>
                    <a:cubicBezTo>
                      <a:pt x="1049837" y="274477"/>
                      <a:pt x="1093380" y="230934"/>
                      <a:pt x="1123860" y="261414"/>
                    </a:cubicBezTo>
                    <a:cubicBezTo>
                      <a:pt x="1154340" y="291894"/>
                      <a:pt x="1208768" y="476951"/>
                      <a:pt x="1215300" y="457357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Freeform 6"/>
              <p:cNvSpPr/>
              <p:nvPr/>
            </p:nvSpPr>
            <p:spPr>
              <a:xfrm>
                <a:off x="2293016" y="2676061"/>
                <a:ext cx="1256300" cy="601517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Freeform 7"/>
              <p:cNvSpPr/>
              <p:nvPr/>
            </p:nvSpPr>
            <p:spPr>
              <a:xfrm rot="20439301">
                <a:off x="1251727" y="3115650"/>
                <a:ext cx="1009730" cy="828548"/>
              </a:xfrm>
              <a:custGeom>
                <a:avLst/>
                <a:gdLst>
                  <a:gd name="connsiteX0" fmla="*/ 879101 w 1009730"/>
                  <a:gd name="connsiteY0" fmla="*/ 183365 h 828548"/>
                  <a:gd name="connsiteX1" fmla="*/ 696221 w 1009730"/>
                  <a:gd name="connsiteY1" fmla="*/ 485 h 828548"/>
                  <a:gd name="connsiteX2" fmla="*/ 513341 w 1009730"/>
                  <a:gd name="connsiteY2" fmla="*/ 131114 h 828548"/>
                  <a:gd name="connsiteX3" fmla="*/ 304336 w 1009730"/>
                  <a:gd name="connsiteY3" fmla="*/ 170303 h 828548"/>
                  <a:gd name="connsiteX4" fmla="*/ 43078 w 1009730"/>
                  <a:gd name="connsiteY4" fmla="*/ 222554 h 828548"/>
                  <a:gd name="connsiteX5" fmla="*/ 3890 w 1009730"/>
                  <a:gd name="connsiteY5" fmla="*/ 444623 h 828548"/>
                  <a:gd name="connsiteX6" fmla="*/ 82267 w 1009730"/>
                  <a:gd name="connsiteY6" fmla="*/ 692817 h 828548"/>
                  <a:gd name="connsiteX7" fmla="*/ 95330 w 1009730"/>
                  <a:gd name="connsiteY7" fmla="*/ 823445 h 828548"/>
                  <a:gd name="connsiteX8" fmla="*/ 252084 w 1009730"/>
                  <a:gd name="connsiteY8" fmla="*/ 523000 h 828548"/>
                  <a:gd name="connsiteX9" fmla="*/ 408838 w 1009730"/>
                  <a:gd name="connsiteY9" fmla="*/ 379308 h 828548"/>
                  <a:gd name="connsiteX10" fmla="*/ 761536 w 1009730"/>
                  <a:gd name="connsiteY10" fmla="*/ 470748 h 828548"/>
                  <a:gd name="connsiteX11" fmla="*/ 866038 w 1009730"/>
                  <a:gd name="connsiteY11" fmla="*/ 287868 h 828548"/>
                  <a:gd name="connsiteX12" fmla="*/ 1009730 w 1009730"/>
                  <a:gd name="connsiteY12" fmla="*/ 509937 h 828548"/>
                  <a:gd name="connsiteX13" fmla="*/ 879101 w 1009730"/>
                  <a:gd name="connsiteY13" fmla="*/ 183365 h 82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09730" h="828548">
                    <a:moveTo>
                      <a:pt x="879101" y="183365"/>
                    </a:moveTo>
                    <a:cubicBezTo>
                      <a:pt x="826849" y="98456"/>
                      <a:pt x="757181" y="9193"/>
                      <a:pt x="696221" y="485"/>
                    </a:cubicBezTo>
                    <a:cubicBezTo>
                      <a:pt x="635261" y="-8224"/>
                      <a:pt x="578655" y="102811"/>
                      <a:pt x="513341" y="131114"/>
                    </a:cubicBezTo>
                    <a:cubicBezTo>
                      <a:pt x="448027" y="159417"/>
                      <a:pt x="304336" y="170303"/>
                      <a:pt x="304336" y="170303"/>
                    </a:cubicBezTo>
                    <a:cubicBezTo>
                      <a:pt x="225959" y="185543"/>
                      <a:pt x="93152" y="176834"/>
                      <a:pt x="43078" y="222554"/>
                    </a:cubicBezTo>
                    <a:cubicBezTo>
                      <a:pt x="-6996" y="268274"/>
                      <a:pt x="-2641" y="366246"/>
                      <a:pt x="3890" y="444623"/>
                    </a:cubicBezTo>
                    <a:cubicBezTo>
                      <a:pt x="10421" y="523000"/>
                      <a:pt x="67027" y="629680"/>
                      <a:pt x="82267" y="692817"/>
                    </a:cubicBezTo>
                    <a:cubicBezTo>
                      <a:pt x="97507" y="755954"/>
                      <a:pt x="67027" y="851748"/>
                      <a:pt x="95330" y="823445"/>
                    </a:cubicBezTo>
                    <a:cubicBezTo>
                      <a:pt x="123633" y="795142"/>
                      <a:pt x="199833" y="597023"/>
                      <a:pt x="252084" y="523000"/>
                    </a:cubicBezTo>
                    <a:cubicBezTo>
                      <a:pt x="304335" y="448977"/>
                      <a:pt x="323929" y="388017"/>
                      <a:pt x="408838" y="379308"/>
                    </a:cubicBezTo>
                    <a:cubicBezTo>
                      <a:pt x="493747" y="370599"/>
                      <a:pt x="685336" y="485988"/>
                      <a:pt x="761536" y="470748"/>
                    </a:cubicBezTo>
                    <a:cubicBezTo>
                      <a:pt x="837736" y="455508"/>
                      <a:pt x="824672" y="281336"/>
                      <a:pt x="866038" y="287868"/>
                    </a:cubicBezTo>
                    <a:cubicBezTo>
                      <a:pt x="907404" y="294400"/>
                      <a:pt x="1009730" y="525177"/>
                      <a:pt x="1009730" y="509937"/>
                    </a:cubicBezTo>
                    <a:cubicBezTo>
                      <a:pt x="1009730" y="494697"/>
                      <a:pt x="931353" y="268274"/>
                      <a:pt x="879101" y="183365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9" name="Group 178"/>
            <p:cNvGrpSpPr/>
            <p:nvPr/>
          </p:nvGrpSpPr>
          <p:grpSpPr>
            <a:xfrm>
              <a:off x="3844015" y="3431096"/>
              <a:ext cx="1651873" cy="1812642"/>
              <a:chOff x="3844959" y="3343027"/>
              <a:chExt cx="1651873" cy="1812642"/>
            </a:xfrm>
          </p:grpSpPr>
          <p:sp>
            <p:nvSpPr>
              <p:cNvPr id="180" name="Isosceles Triangle 179"/>
              <p:cNvSpPr/>
              <p:nvPr/>
            </p:nvSpPr>
            <p:spPr>
              <a:xfrm rot="420000">
                <a:off x="4160165" y="386052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Isosceles Triangle 180"/>
              <p:cNvSpPr/>
              <p:nvPr/>
            </p:nvSpPr>
            <p:spPr>
              <a:xfrm rot="420000">
                <a:off x="4237394" y="39307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Isosceles Triangle 181"/>
              <p:cNvSpPr/>
              <p:nvPr/>
            </p:nvSpPr>
            <p:spPr>
              <a:xfrm rot="-420000">
                <a:off x="3997680" y="393073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Isosceles Triangle 182"/>
              <p:cNvSpPr/>
              <p:nvPr/>
            </p:nvSpPr>
            <p:spPr>
              <a:xfrm rot="420000">
                <a:off x="4343945" y="390086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Isosceles Triangle 183"/>
              <p:cNvSpPr/>
              <p:nvPr/>
            </p:nvSpPr>
            <p:spPr>
              <a:xfrm rot="-420000">
                <a:off x="4104231" y="3900868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Isosceles Triangle 184"/>
              <p:cNvSpPr/>
              <p:nvPr/>
            </p:nvSpPr>
            <p:spPr>
              <a:xfrm rot="420000">
                <a:off x="4506174" y="402612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Isosceles Triangle 185"/>
              <p:cNvSpPr/>
              <p:nvPr/>
            </p:nvSpPr>
            <p:spPr>
              <a:xfrm rot="-420000">
                <a:off x="4266460" y="40261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Isosceles Triangle 186"/>
              <p:cNvSpPr/>
              <p:nvPr/>
            </p:nvSpPr>
            <p:spPr>
              <a:xfrm rot="420000">
                <a:off x="4108917" y="40831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Isosceles Triangle 187"/>
              <p:cNvSpPr/>
              <p:nvPr/>
            </p:nvSpPr>
            <p:spPr>
              <a:xfrm rot="-420000">
                <a:off x="3950548" y="403204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Isosceles Triangle 188"/>
              <p:cNvSpPr/>
              <p:nvPr/>
            </p:nvSpPr>
            <p:spPr>
              <a:xfrm rot="420000">
                <a:off x="4656772" y="39805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Isosceles Triangle 189"/>
              <p:cNvSpPr/>
              <p:nvPr/>
            </p:nvSpPr>
            <p:spPr>
              <a:xfrm rot="-420000">
                <a:off x="4464340" y="40831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Isosceles Triangle 190"/>
              <p:cNvSpPr/>
              <p:nvPr/>
            </p:nvSpPr>
            <p:spPr>
              <a:xfrm rot="420000">
                <a:off x="4434443" y="3740959"/>
                <a:ext cx="45719" cy="1112640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Isosceles Triangle 191"/>
              <p:cNvSpPr/>
              <p:nvPr/>
            </p:nvSpPr>
            <p:spPr>
              <a:xfrm rot="-420000">
                <a:off x="4152696" y="3738067"/>
                <a:ext cx="45719" cy="1112640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Isosceles Triangle 192"/>
              <p:cNvSpPr/>
              <p:nvPr/>
            </p:nvSpPr>
            <p:spPr>
              <a:xfrm rot="420000" flipH="1">
                <a:off x="4040091" y="3343027"/>
                <a:ext cx="128102" cy="1364568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Isosceles Triangle 193"/>
              <p:cNvSpPr/>
              <p:nvPr/>
            </p:nvSpPr>
            <p:spPr>
              <a:xfrm rot="-420000" flipH="1">
                <a:off x="3844959" y="3527842"/>
                <a:ext cx="128102" cy="1364568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Isosceles Triangle 194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Isosceles Triangle 195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Isosceles Triangle 196"/>
              <p:cNvSpPr/>
              <p:nvPr/>
            </p:nvSpPr>
            <p:spPr>
              <a:xfrm rot="-420000">
                <a:off x="4337617" y="389664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Isosceles Triangle 197"/>
              <p:cNvSpPr/>
              <p:nvPr/>
            </p:nvSpPr>
            <p:spPr>
              <a:xfrm rot="420000">
                <a:off x="4665470" y="395366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Isosceles Triangle 198"/>
              <p:cNvSpPr/>
              <p:nvPr/>
            </p:nvSpPr>
            <p:spPr>
              <a:xfrm rot="420000">
                <a:off x="4691044" y="426686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Isosceles Triangle 199"/>
              <p:cNvSpPr/>
              <p:nvPr/>
            </p:nvSpPr>
            <p:spPr>
              <a:xfrm rot="-420000">
                <a:off x="4610940" y="406901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Isosceles Triangle 200"/>
              <p:cNvSpPr/>
              <p:nvPr/>
            </p:nvSpPr>
            <p:spPr>
              <a:xfrm rot="420000">
                <a:off x="5160862" y="382558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Isosceles Triangle 201"/>
              <p:cNvSpPr/>
              <p:nvPr/>
            </p:nvSpPr>
            <p:spPr>
              <a:xfrm rot="-420000">
                <a:off x="4871279" y="402343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Isosceles Triangle 202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Isosceles Triangle 203"/>
              <p:cNvSpPr/>
              <p:nvPr/>
            </p:nvSpPr>
            <p:spPr>
              <a:xfrm rot="420000">
                <a:off x="4721033" y="407592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Isosceles Triangle 204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6" name="Isosceles Triangle 205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Isosceles Triangle 206"/>
              <p:cNvSpPr/>
              <p:nvPr/>
            </p:nvSpPr>
            <p:spPr>
              <a:xfrm rot="-420000">
                <a:off x="4679199" y="413293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Isosceles Triangle 207"/>
              <p:cNvSpPr/>
              <p:nvPr/>
            </p:nvSpPr>
            <p:spPr>
              <a:xfrm rot="-420000">
                <a:off x="4633719" y="422832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Isosceles Triangle 208"/>
              <p:cNvSpPr/>
              <p:nvPr/>
            </p:nvSpPr>
            <p:spPr>
              <a:xfrm rot="420000">
                <a:off x="4899113" y="4387938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Isosceles Triangle 209"/>
              <p:cNvSpPr/>
              <p:nvPr/>
            </p:nvSpPr>
            <p:spPr>
              <a:xfrm rot="420000">
                <a:off x="5225123" y="392097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Isosceles Triangle 210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Isosceles Triangle 211"/>
              <p:cNvSpPr/>
              <p:nvPr/>
            </p:nvSpPr>
            <p:spPr>
              <a:xfrm rot="420000">
                <a:off x="5313262" y="397798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Isosceles Triangle 212"/>
              <p:cNvSpPr/>
              <p:nvPr/>
            </p:nvSpPr>
            <p:spPr>
              <a:xfrm rot="-420000">
                <a:off x="5183289" y="397798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Isosceles Triangle 213"/>
              <p:cNvSpPr/>
              <p:nvPr/>
            </p:nvSpPr>
            <p:spPr>
              <a:xfrm rot="-420000">
                <a:off x="4915740" y="437381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Isosceles Triangle 214"/>
              <p:cNvSpPr/>
              <p:nvPr/>
            </p:nvSpPr>
            <p:spPr>
              <a:xfrm rot="420000">
                <a:off x="4835163" y="415380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Isosceles Triangle 215"/>
              <p:cNvSpPr/>
              <p:nvPr/>
            </p:nvSpPr>
            <p:spPr>
              <a:xfrm rot="-420000">
                <a:off x="4755059" y="395595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Isosceles Triangle 216"/>
              <p:cNvSpPr/>
              <p:nvPr/>
            </p:nvSpPr>
            <p:spPr>
              <a:xfrm rot="420000">
                <a:off x="5082912" y="401297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Isosceles Triangle 217"/>
              <p:cNvSpPr/>
              <p:nvPr/>
            </p:nvSpPr>
            <p:spPr>
              <a:xfrm rot="-420000">
                <a:off x="4793329" y="421081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Isosceles Triangle 218"/>
              <p:cNvSpPr/>
              <p:nvPr/>
            </p:nvSpPr>
            <p:spPr>
              <a:xfrm rot="-420000">
                <a:off x="5025221" y="388162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Isosceles Triangle 219"/>
              <p:cNvSpPr/>
              <p:nvPr/>
            </p:nvSpPr>
            <p:spPr>
              <a:xfrm rot="420000">
                <a:off x="5235312" y="416537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Isosceles Triangle 220"/>
              <p:cNvSpPr/>
              <p:nvPr/>
            </p:nvSpPr>
            <p:spPr>
              <a:xfrm rot="420000">
                <a:off x="5339253" y="399885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Isosceles Triangle 221"/>
              <p:cNvSpPr/>
              <p:nvPr/>
            </p:nvSpPr>
            <p:spPr>
              <a:xfrm rot="-420000">
                <a:off x="4967042" y="407658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3" name="Isosceles Triangle 222"/>
              <p:cNvSpPr/>
              <p:nvPr/>
            </p:nvSpPr>
            <p:spPr>
              <a:xfrm rot="420000">
                <a:off x="5427392" y="405586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Isosceles Triangle 223"/>
              <p:cNvSpPr/>
              <p:nvPr/>
            </p:nvSpPr>
            <p:spPr>
              <a:xfrm rot="-420000">
                <a:off x="5297419" y="405586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5" name="Isosceles Triangle 224"/>
              <p:cNvSpPr/>
              <p:nvPr/>
            </p:nvSpPr>
            <p:spPr>
              <a:xfrm rot="-420000">
                <a:off x="5102046" y="421149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21" name="Group 320"/>
            <p:cNvGrpSpPr/>
            <p:nvPr/>
          </p:nvGrpSpPr>
          <p:grpSpPr>
            <a:xfrm>
              <a:off x="3418373" y="3583838"/>
              <a:ext cx="1651873" cy="1812642"/>
              <a:chOff x="3844959" y="3343027"/>
              <a:chExt cx="1651873" cy="1812642"/>
            </a:xfrm>
            <a:solidFill>
              <a:srgbClr val="00B050"/>
            </a:solidFill>
          </p:grpSpPr>
          <p:sp>
            <p:nvSpPr>
              <p:cNvPr id="322" name="Isosceles Triangle 321"/>
              <p:cNvSpPr/>
              <p:nvPr/>
            </p:nvSpPr>
            <p:spPr>
              <a:xfrm rot="420000">
                <a:off x="4160165" y="386052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3" name="Isosceles Triangle 322"/>
              <p:cNvSpPr/>
              <p:nvPr/>
            </p:nvSpPr>
            <p:spPr>
              <a:xfrm rot="420000">
                <a:off x="4237394" y="39307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Isosceles Triangle 323"/>
              <p:cNvSpPr/>
              <p:nvPr/>
            </p:nvSpPr>
            <p:spPr>
              <a:xfrm rot="-420000">
                <a:off x="3997680" y="393073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5" name="Isosceles Triangle 324"/>
              <p:cNvSpPr/>
              <p:nvPr/>
            </p:nvSpPr>
            <p:spPr>
              <a:xfrm rot="420000">
                <a:off x="4343945" y="390086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6" name="Isosceles Triangle 325"/>
              <p:cNvSpPr/>
              <p:nvPr/>
            </p:nvSpPr>
            <p:spPr>
              <a:xfrm rot="-420000">
                <a:off x="4104231" y="3900868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7" name="Isosceles Triangle 326"/>
              <p:cNvSpPr/>
              <p:nvPr/>
            </p:nvSpPr>
            <p:spPr>
              <a:xfrm rot="420000">
                <a:off x="4506174" y="402612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8" name="Isosceles Triangle 327"/>
              <p:cNvSpPr/>
              <p:nvPr/>
            </p:nvSpPr>
            <p:spPr>
              <a:xfrm rot="-420000">
                <a:off x="4266460" y="40261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9" name="Isosceles Triangle 328"/>
              <p:cNvSpPr/>
              <p:nvPr/>
            </p:nvSpPr>
            <p:spPr>
              <a:xfrm rot="420000">
                <a:off x="4108917" y="40831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0" name="Isosceles Triangle 329"/>
              <p:cNvSpPr/>
              <p:nvPr/>
            </p:nvSpPr>
            <p:spPr>
              <a:xfrm rot="-420000">
                <a:off x="3950548" y="403204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1" name="Isosceles Triangle 330"/>
              <p:cNvSpPr/>
              <p:nvPr/>
            </p:nvSpPr>
            <p:spPr>
              <a:xfrm rot="420000">
                <a:off x="4656772" y="39805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2" name="Isosceles Triangle 331"/>
              <p:cNvSpPr/>
              <p:nvPr/>
            </p:nvSpPr>
            <p:spPr>
              <a:xfrm rot="-420000">
                <a:off x="4464340" y="40831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3" name="Isosceles Triangle 332"/>
              <p:cNvSpPr/>
              <p:nvPr/>
            </p:nvSpPr>
            <p:spPr>
              <a:xfrm rot="420000">
                <a:off x="4434443" y="3740959"/>
                <a:ext cx="45719" cy="11126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4" name="Isosceles Triangle 333"/>
              <p:cNvSpPr/>
              <p:nvPr/>
            </p:nvSpPr>
            <p:spPr>
              <a:xfrm rot="-420000">
                <a:off x="4152696" y="3738067"/>
                <a:ext cx="45719" cy="11126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5" name="Isosceles Triangle 334"/>
              <p:cNvSpPr/>
              <p:nvPr/>
            </p:nvSpPr>
            <p:spPr>
              <a:xfrm rot="420000" flipH="1">
                <a:off x="4040091" y="3343027"/>
                <a:ext cx="128102" cy="136456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6" name="Isosceles Triangle 335"/>
              <p:cNvSpPr/>
              <p:nvPr/>
            </p:nvSpPr>
            <p:spPr>
              <a:xfrm rot="-420000" flipH="1">
                <a:off x="3844959" y="3527842"/>
                <a:ext cx="128102" cy="136456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7" name="Isosceles Triangle 336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8" name="Isosceles Triangle 337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9" name="Isosceles Triangle 338"/>
              <p:cNvSpPr/>
              <p:nvPr/>
            </p:nvSpPr>
            <p:spPr>
              <a:xfrm rot="-420000">
                <a:off x="4337617" y="389664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0" name="Isosceles Triangle 339"/>
              <p:cNvSpPr/>
              <p:nvPr/>
            </p:nvSpPr>
            <p:spPr>
              <a:xfrm rot="420000">
                <a:off x="4665470" y="395366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1" name="Isosceles Triangle 340"/>
              <p:cNvSpPr/>
              <p:nvPr/>
            </p:nvSpPr>
            <p:spPr>
              <a:xfrm rot="420000">
                <a:off x="4691044" y="426686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2" name="Isosceles Triangle 341"/>
              <p:cNvSpPr/>
              <p:nvPr/>
            </p:nvSpPr>
            <p:spPr>
              <a:xfrm rot="-420000">
                <a:off x="4610940" y="406901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3" name="Isosceles Triangle 342"/>
              <p:cNvSpPr/>
              <p:nvPr/>
            </p:nvSpPr>
            <p:spPr>
              <a:xfrm rot="420000">
                <a:off x="5160862" y="382558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4" name="Isosceles Triangle 343"/>
              <p:cNvSpPr/>
              <p:nvPr/>
            </p:nvSpPr>
            <p:spPr>
              <a:xfrm rot="-420000">
                <a:off x="4871279" y="402343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Isosceles Triangle 344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Isosceles Triangle 345"/>
              <p:cNvSpPr/>
              <p:nvPr/>
            </p:nvSpPr>
            <p:spPr>
              <a:xfrm rot="420000">
                <a:off x="4721033" y="407592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Isosceles Triangle 346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Isosceles Triangle 347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Isosceles Triangle 348"/>
              <p:cNvSpPr/>
              <p:nvPr/>
            </p:nvSpPr>
            <p:spPr>
              <a:xfrm rot="-420000">
                <a:off x="4679199" y="413293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Isosceles Triangle 349"/>
              <p:cNvSpPr/>
              <p:nvPr/>
            </p:nvSpPr>
            <p:spPr>
              <a:xfrm rot="-420000">
                <a:off x="4633719" y="422832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1" name="Isosceles Triangle 350"/>
              <p:cNvSpPr/>
              <p:nvPr/>
            </p:nvSpPr>
            <p:spPr>
              <a:xfrm rot="420000">
                <a:off x="4899113" y="4387938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2" name="Isosceles Triangle 351"/>
              <p:cNvSpPr/>
              <p:nvPr/>
            </p:nvSpPr>
            <p:spPr>
              <a:xfrm rot="420000">
                <a:off x="5225123" y="392097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3" name="Isosceles Triangle 352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4" name="Isosceles Triangle 353"/>
              <p:cNvSpPr/>
              <p:nvPr/>
            </p:nvSpPr>
            <p:spPr>
              <a:xfrm rot="420000">
                <a:off x="5313262" y="397798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5" name="Isosceles Triangle 354"/>
              <p:cNvSpPr/>
              <p:nvPr/>
            </p:nvSpPr>
            <p:spPr>
              <a:xfrm rot="-420000">
                <a:off x="5183289" y="397798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6" name="Isosceles Triangle 355"/>
              <p:cNvSpPr/>
              <p:nvPr/>
            </p:nvSpPr>
            <p:spPr>
              <a:xfrm rot="-420000">
                <a:off x="4915740" y="437381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7" name="Isosceles Triangle 356"/>
              <p:cNvSpPr/>
              <p:nvPr/>
            </p:nvSpPr>
            <p:spPr>
              <a:xfrm rot="420000">
                <a:off x="4835163" y="415380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8" name="Isosceles Triangle 357"/>
              <p:cNvSpPr/>
              <p:nvPr/>
            </p:nvSpPr>
            <p:spPr>
              <a:xfrm rot="-420000">
                <a:off x="4755059" y="395595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9" name="Isosceles Triangle 358"/>
              <p:cNvSpPr/>
              <p:nvPr/>
            </p:nvSpPr>
            <p:spPr>
              <a:xfrm rot="420000">
                <a:off x="5082912" y="401297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0" name="Isosceles Triangle 359"/>
              <p:cNvSpPr/>
              <p:nvPr/>
            </p:nvSpPr>
            <p:spPr>
              <a:xfrm rot="-420000">
                <a:off x="4793329" y="421081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1" name="Isosceles Triangle 360"/>
              <p:cNvSpPr/>
              <p:nvPr/>
            </p:nvSpPr>
            <p:spPr>
              <a:xfrm rot="-420000">
                <a:off x="5025221" y="388162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2" name="Isosceles Triangle 361"/>
              <p:cNvSpPr/>
              <p:nvPr/>
            </p:nvSpPr>
            <p:spPr>
              <a:xfrm rot="420000">
                <a:off x="5235312" y="416537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3" name="Isosceles Triangle 362"/>
              <p:cNvSpPr/>
              <p:nvPr/>
            </p:nvSpPr>
            <p:spPr>
              <a:xfrm rot="420000">
                <a:off x="5339253" y="399885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4" name="Isosceles Triangle 363"/>
              <p:cNvSpPr/>
              <p:nvPr/>
            </p:nvSpPr>
            <p:spPr>
              <a:xfrm rot="-420000">
                <a:off x="4967042" y="407658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5" name="Isosceles Triangle 364"/>
              <p:cNvSpPr/>
              <p:nvPr/>
            </p:nvSpPr>
            <p:spPr>
              <a:xfrm rot="420000">
                <a:off x="5427392" y="405586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6" name="Isosceles Triangle 365"/>
              <p:cNvSpPr/>
              <p:nvPr/>
            </p:nvSpPr>
            <p:spPr>
              <a:xfrm rot="-420000">
                <a:off x="5297419" y="405586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7" name="Isosceles Triangle 366"/>
              <p:cNvSpPr/>
              <p:nvPr/>
            </p:nvSpPr>
            <p:spPr>
              <a:xfrm rot="-420000">
                <a:off x="5102046" y="421149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1590322" y="2409466"/>
              <a:ext cx="2312493" cy="2260157"/>
              <a:chOff x="4611814" y="2325266"/>
              <a:chExt cx="2312493" cy="2260157"/>
            </a:xfrm>
          </p:grpSpPr>
          <p:sp>
            <p:nvSpPr>
              <p:cNvPr id="13" name="Freeform 12"/>
              <p:cNvSpPr/>
              <p:nvPr/>
            </p:nvSpPr>
            <p:spPr>
              <a:xfrm rot="2692264">
                <a:off x="5668007" y="3983906"/>
                <a:ext cx="1256300" cy="601517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Freeform 13"/>
              <p:cNvSpPr/>
              <p:nvPr/>
            </p:nvSpPr>
            <p:spPr>
              <a:xfrm>
                <a:off x="5612131" y="3474196"/>
                <a:ext cx="1256300" cy="601517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Freeform 17"/>
              <p:cNvSpPr/>
              <p:nvPr/>
            </p:nvSpPr>
            <p:spPr>
              <a:xfrm rot="20439301">
                <a:off x="4611814" y="3738626"/>
                <a:ext cx="1009730" cy="828548"/>
              </a:xfrm>
              <a:custGeom>
                <a:avLst/>
                <a:gdLst>
                  <a:gd name="connsiteX0" fmla="*/ 879101 w 1009730"/>
                  <a:gd name="connsiteY0" fmla="*/ 183365 h 828548"/>
                  <a:gd name="connsiteX1" fmla="*/ 696221 w 1009730"/>
                  <a:gd name="connsiteY1" fmla="*/ 485 h 828548"/>
                  <a:gd name="connsiteX2" fmla="*/ 513341 w 1009730"/>
                  <a:gd name="connsiteY2" fmla="*/ 131114 h 828548"/>
                  <a:gd name="connsiteX3" fmla="*/ 304336 w 1009730"/>
                  <a:gd name="connsiteY3" fmla="*/ 170303 h 828548"/>
                  <a:gd name="connsiteX4" fmla="*/ 43078 w 1009730"/>
                  <a:gd name="connsiteY4" fmla="*/ 222554 h 828548"/>
                  <a:gd name="connsiteX5" fmla="*/ 3890 w 1009730"/>
                  <a:gd name="connsiteY5" fmla="*/ 444623 h 828548"/>
                  <a:gd name="connsiteX6" fmla="*/ 82267 w 1009730"/>
                  <a:gd name="connsiteY6" fmla="*/ 692817 h 828548"/>
                  <a:gd name="connsiteX7" fmla="*/ 95330 w 1009730"/>
                  <a:gd name="connsiteY7" fmla="*/ 823445 h 828548"/>
                  <a:gd name="connsiteX8" fmla="*/ 252084 w 1009730"/>
                  <a:gd name="connsiteY8" fmla="*/ 523000 h 828548"/>
                  <a:gd name="connsiteX9" fmla="*/ 408838 w 1009730"/>
                  <a:gd name="connsiteY9" fmla="*/ 379308 h 828548"/>
                  <a:gd name="connsiteX10" fmla="*/ 761536 w 1009730"/>
                  <a:gd name="connsiteY10" fmla="*/ 470748 h 828548"/>
                  <a:gd name="connsiteX11" fmla="*/ 866038 w 1009730"/>
                  <a:gd name="connsiteY11" fmla="*/ 287868 h 828548"/>
                  <a:gd name="connsiteX12" fmla="*/ 1009730 w 1009730"/>
                  <a:gd name="connsiteY12" fmla="*/ 509937 h 828548"/>
                  <a:gd name="connsiteX13" fmla="*/ 879101 w 1009730"/>
                  <a:gd name="connsiteY13" fmla="*/ 183365 h 82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09730" h="828548">
                    <a:moveTo>
                      <a:pt x="879101" y="183365"/>
                    </a:moveTo>
                    <a:cubicBezTo>
                      <a:pt x="826849" y="98456"/>
                      <a:pt x="757181" y="9193"/>
                      <a:pt x="696221" y="485"/>
                    </a:cubicBezTo>
                    <a:cubicBezTo>
                      <a:pt x="635261" y="-8224"/>
                      <a:pt x="578655" y="102811"/>
                      <a:pt x="513341" y="131114"/>
                    </a:cubicBezTo>
                    <a:cubicBezTo>
                      <a:pt x="448027" y="159417"/>
                      <a:pt x="304336" y="170303"/>
                      <a:pt x="304336" y="170303"/>
                    </a:cubicBezTo>
                    <a:cubicBezTo>
                      <a:pt x="225959" y="185543"/>
                      <a:pt x="93152" y="176834"/>
                      <a:pt x="43078" y="222554"/>
                    </a:cubicBezTo>
                    <a:cubicBezTo>
                      <a:pt x="-6996" y="268274"/>
                      <a:pt x="-2641" y="366246"/>
                      <a:pt x="3890" y="444623"/>
                    </a:cubicBezTo>
                    <a:cubicBezTo>
                      <a:pt x="10421" y="523000"/>
                      <a:pt x="67027" y="629680"/>
                      <a:pt x="82267" y="692817"/>
                    </a:cubicBezTo>
                    <a:cubicBezTo>
                      <a:pt x="97507" y="755954"/>
                      <a:pt x="67027" y="851748"/>
                      <a:pt x="95330" y="823445"/>
                    </a:cubicBezTo>
                    <a:cubicBezTo>
                      <a:pt x="123633" y="795142"/>
                      <a:pt x="199833" y="597023"/>
                      <a:pt x="252084" y="523000"/>
                    </a:cubicBezTo>
                    <a:cubicBezTo>
                      <a:pt x="304335" y="448977"/>
                      <a:pt x="323929" y="388017"/>
                      <a:pt x="408838" y="379308"/>
                    </a:cubicBezTo>
                    <a:cubicBezTo>
                      <a:pt x="493747" y="370599"/>
                      <a:pt x="685336" y="485988"/>
                      <a:pt x="761536" y="470748"/>
                    </a:cubicBezTo>
                    <a:cubicBezTo>
                      <a:pt x="837736" y="455508"/>
                      <a:pt x="824672" y="281336"/>
                      <a:pt x="866038" y="287868"/>
                    </a:cubicBezTo>
                    <a:cubicBezTo>
                      <a:pt x="907404" y="294400"/>
                      <a:pt x="1009730" y="525177"/>
                      <a:pt x="1009730" y="509937"/>
                    </a:cubicBezTo>
                    <a:cubicBezTo>
                      <a:pt x="1009730" y="494697"/>
                      <a:pt x="931353" y="268274"/>
                      <a:pt x="879101" y="18336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 20"/>
              <p:cNvSpPr/>
              <p:nvPr/>
            </p:nvSpPr>
            <p:spPr>
              <a:xfrm rot="6140715" flipV="1">
                <a:off x="4855191" y="2999583"/>
                <a:ext cx="1751304" cy="402669"/>
              </a:xfrm>
              <a:custGeom>
                <a:avLst/>
                <a:gdLst>
                  <a:gd name="connsiteX0" fmla="*/ 879101 w 1009730"/>
                  <a:gd name="connsiteY0" fmla="*/ 183365 h 828548"/>
                  <a:gd name="connsiteX1" fmla="*/ 696221 w 1009730"/>
                  <a:gd name="connsiteY1" fmla="*/ 485 h 828548"/>
                  <a:gd name="connsiteX2" fmla="*/ 513341 w 1009730"/>
                  <a:gd name="connsiteY2" fmla="*/ 131114 h 828548"/>
                  <a:gd name="connsiteX3" fmla="*/ 304336 w 1009730"/>
                  <a:gd name="connsiteY3" fmla="*/ 170303 h 828548"/>
                  <a:gd name="connsiteX4" fmla="*/ 43078 w 1009730"/>
                  <a:gd name="connsiteY4" fmla="*/ 222554 h 828548"/>
                  <a:gd name="connsiteX5" fmla="*/ 3890 w 1009730"/>
                  <a:gd name="connsiteY5" fmla="*/ 444623 h 828548"/>
                  <a:gd name="connsiteX6" fmla="*/ 82267 w 1009730"/>
                  <a:gd name="connsiteY6" fmla="*/ 692817 h 828548"/>
                  <a:gd name="connsiteX7" fmla="*/ 95330 w 1009730"/>
                  <a:gd name="connsiteY7" fmla="*/ 823445 h 828548"/>
                  <a:gd name="connsiteX8" fmla="*/ 252084 w 1009730"/>
                  <a:gd name="connsiteY8" fmla="*/ 523000 h 828548"/>
                  <a:gd name="connsiteX9" fmla="*/ 408838 w 1009730"/>
                  <a:gd name="connsiteY9" fmla="*/ 379308 h 828548"/>
                  <a:gd name="connsiteX10" fmla="*/ 761536 w 1009730"/>
                  <a:gd name="connsiteY10" fmla="*/ 470748 h 828548"/>
                  <a:gd name="connsiteX11" fmla="*/ 866038 w 1009730"/>
                  <a:gd name="connsiteY11" fmla="*/ 287868 h 828548"/>
                  <a:gd name="connsiteX12" fmla="*/ 1009730 w 1009730"/>
                  <a:gd name="connsiteY12" fmla="*/ 509937 h 828548"/>
                  <a:gd name="connsiteX13" fmla="*/ 879101 w 1009730"/>
                  <a:gd name="connsiteY13" fmla="*/ 183365 h 82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09730" h="828548">
                    <a:moveTo>
                      <a:pt x="879101" y="183365"/>
                    </a:moveTo>
                    <a:cubicBezTo>
                      <a:pt x="826849" y="98456"/>
                      <a:pt x="757181" y="9193"/>
                      <a:pt x="696221" y="485"/>
                    </a:cubicBezTo>
                    <a:cubicBezTo>
                      <a:pt x="635261" y="-8224"/>
                      <a:pt x="578655" y="102811"/>
                      <a:pt x="513341" y="131114"/>
                    </a:cubicBezTo>
                    <a:cubicBezTo>
                      <a:pt x="448027" y="159417"/>
                      <a:pt x="304336" y="170303"/>
                      <a:pt x="304336" y="170303"/>
                    </a:cubicBezTo>
                    <a:cubicBezTo>
                      <a:pt x="225959" y="185543"/>
                      <a:pt x="93152" y="176834"/>
                      <a:pt x="43078" y="222554"/>
                    </a:cubicBezTo>
                    <a:cubicBezTo>
                      <a:pt x="-6996" y="268274"/>
                      <a:pt x="-2641" y="366246"/>
                      <a:pt x="3890" y="444623"/>
                    </a:cubicBezTo>
                    <a:cubicBezTo>
                      <a:pt x="10421" y="523000"/>
                      <a:pt x="67027" y="629680"/>
                      <a:pt x="82267" y="692817"/>
                    </a:cubicBezTo>
                    <a:cubicBezTo>
                      <a:pt x="97507" y="755954"/>
                      <a:pt x="67027" y="851748"/>
                      <a:pt x="95330" y="823445"/>
                    </a:cubicBezTo>
                    <a:cubicBezTo>
                      <a:pt x="123633" y="795142"/>
                      <a:pt x="199833" y="597023"/>
                      <a:pt x="252084" y="523000"/>
                    </a:cubicBezTo>
                    <a:cubicBezTo>
                      <a:pt x="304335" y="448977"/>
                      <a:pt x="323929" y="388017"/>
                      <a:pt x="408838" y="379308"/>
                    </a:cubicBezTo>
                    <a:cubicBezTo>
                      <a:pt x="493747" y="370599"/>
                      <a:pt x="685336" y="485988"/>
                      <a:pt x="761536" y="470748"/>
                    </a:cubicBezTo>
                    <a:cubicBezTo>
                      <a:pt x="837736" y="455508"/>
                      <a:pt x="824672" y="281336"/>
                      <a:pt x="866038" y="287868"/>
                    </a:cubicBezTo>
                    <a:cubicBezTo>
                      <a:pt x="907404" y="294400"/>
                      <a:pt x="1009730" y="525177"/>
                      <a:pt x="1009730" y="509937"/>
                    </a:cubicBezTo>
                    <a:cubicBezTo>
                      <a:pt x="1009730" y="494697"/>
                      <a:pt x="931353" y="268274"/>
                      <a:pt x="879101" y="183365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1" name="Group 370"/>
          <p:cNvGrpSpPr/>
          <p:nvPr/>
        </p:nvGrpSpPr>
        <p:grpSpPr>
          <a:xfrm>
            <a:off x="2667981" y="4363054"/>
            <a:ext cx="2328391" cy="417604"/>
            <a:chOff x="1399778" y="4732352"/>
            <a:chExt cx="2547275" cy="923330"/>
          </a:xfrm>
        </p:grpSpPr>
        <p:sp>
          <p:nvSpPr>
            <p:cNvPr id="369" name="TextBox 368"/>
            <p:cNvSpPr txBox="1"/>
            <p:nvPr/>
          </p:nvSpPr>
          <p:spPr>
            <a:xfrm>
              <a:off x="1399778" y="4732352"/>
              <a:ext cx="2547275" cy="923330"/>
            </a:xfrm>
            <a:prstGeom prst="rect">
              <a:avLst/>
            </a:prstGeom>
            <a:solidFill>
              <a:srgbClr val="EEFEDE"/>
            </a:solidFill>
            <a:ln w="28575">
              <a:solidFill>
                <a:srgbClr val="33CC3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33CC33"/>
                  </a:solidFill>
                </a:rPr>
                <a:t>Terrestrial Plants</a:t>
              </a:r>
            </a:p>
            <a:p>
              <a:pPr algn="ctr"/>
              <a:endParaRPr lang="en-US" b="1">
                <a:solidFill>
                  <a:srgbClr val="33CC33"/>
                </a:solidFill>
              </a:endParaRPr>
            </a:p>
            <a:p>
              <a:pPr algn="ctr"/>
              <a:endParaRPr lang="en-US" b="1">
                <a:solidFill>
                  <a:srgbClr val="33CC33"/>
                </a:solidFill>
              </a:endParaRPr>
            </a:p>
          </p:txBody>
        </p:sp>
        <p:sp>
          <p:nvSpPr>
            <p:cNvPr id="370" name="Down Arrow 369"/>
            <p:cNvSpPr/>
            <p:nvPr/>
          </p:nvSpPr>
          <p:spPr>
            <a:xfrm>
              <a:off x="3682759" y="4906125"/>
              <a:ext cx="101100" cy="625170"/>
            </a:xfrm>
            <a:prstGeom prst="downArrow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4" name="Group 403"/>
          <p:cNvGrpSpPr/>
          <p:nvPr/>
        </p:nvGrpSpPr>
        <p:grpSpPr>
          <a:xfrm>
            <a:off x="6589051" y="4281587"/>
            <a:ext cx="1869149" cy="900013"/>
            <a:chOff x="6228145" y="4332739"/>
            <a:chExt cx="1869149" cy="900013"/>
          </a:xfrm>
          <a:solidFill>
            <a:srgbClr val="92D050"/>
          </a:solidFill>
        </p:grpSpPr>
        <p:sp>
          <p:nvSpPr>
            <p:cNvPr id="375" name="Can 374"/>
            <p:cNvSpPr/>
            <p:nvPr/>
          </p:nvSpPr>
          <p:spPr>
            <a:xfrm>
              <a:off x="6934200" y="4808784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Can 375"/>
            <p:cNvSpPr/>
            <p:nvPr/>
          </p:nvSpPr>
          <p:spPr>
            <a:xfrm rot="300000">
              <a:off x="6324600" y="4332739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Can 376"/>
            <p:cNvSpPr/>
            <p:nvPr/>
          </p:nvSpPr>
          <p:spPr>
            <a:xfrm rot="5700000">
              <a:off x="6477000" y="4485139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Can 377"/>
            <p:cNvSpPr/>
            <p:nvPr/>
          </p:nvSpPr>
          <p:spPr>
            <a:xfrm rot="7200000">
              <a:off x="6224053" y="4531321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Can 378"/>
            <p:cNvSpPr/>
            <p:nvPr/>
          </p:nvSpPr>
          <p:spPr>
            <a:xfrm rot="7200000">
              <a:off x="6577548" y="4830538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0" name="Can 379"/>
            <p:cNvSpPr/>
            <p:nvPr/>
          </p:nvSpPr>
          <p:spPr>
            <a:xfrm rot="7200000">
              <a:off x="7039101" y="5084444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1" name="Can 380"/>
            <p:cNvSpPr/>
            <p:nvPr/>
          </p:nvSpPr>
          <p:spPr>
            <a:xfrm rot="300000">
              <a:off x="6629400" y="4637539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Can 381"/>
            <p:cNvSpPr/>
            <p:nvPr/>
          </p:nvSpPr>
          <p:spPr>
            <a:xfrm rot="300000">
              <a:off x="6267457" y="4789938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Can 393"/>
            <p:cNvSpPr/>
            <p:nvPr/>
          </p:nvSpPr>
          <p:spPr>
            <a:xfrm>
              <a:off x="7584342" y="4778516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5" name="Can 394"/>
            <p:cNvSpPr/>
            <p:nvPr/>
          </p:nvSpPr>
          <p:spPr>
            <a:xfrm rot="300000">
              <a:off x="7397370" y="4968825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6" name="Can 395"/>
            <p:cNvSpPr/>
            <p:nvPr/>
          </p:nvSpPr>
          <p:spPr>
            <a:xfrm rot="5700000">
              <a:off x="7948986" y="5056283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7" name="Can 396"/>
            <p:cNvSpPr/>
            <p:nvPr/>
          </p:nvSpPr>
          <p:spPr>
            <a:xfrm rot="7200000">
              <a:off x="6874195" y="4501053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8" name="Can 397"/>
            <p:cNvSpPr/>
            <p:nvPr/>
          </p:nvSpPr>
          <p:spPr>
            <a:xfrm rot="7200000">
              <a:off x="7227690" y="4800270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9" name="Can 398"/>
            <p:cNvSpPr/>
            <p:nvPr/>
          </p:nvSpPr>
          <p:spPr>
            <a:xfrm rot="7200000">
              <a:off x="7689243" y="5054176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Can 399"/>
            <p:cNvSpPr/>
            <p:nvPr/>
          </p:nvSpPr>
          <p:spPr>
            <a:xfrm rot="300000">
              <a:off x="7279542" y="4607271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1" name="Can 400"/>
            <p:cNvSpPr/>
            <p:nvPr/>
          </p:nvSpPr>
          <p:spPr>
            <a:xfrm rot="300000">
              <a:off x="6917599" y="4759670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5" name="Group 404"/>
          <p:cNvGrpSpPr/>
          <p:nvPr/>
        </p:nvGrpSpPr>
        <p:grpSpPr>
          <a:xfrm>
            <a:off x="3690118" y="3016558"/>
            <a:ext cx="2050997" cy="419571"/>
            <a:chOff x="622789" y="4923277"/>
            <a:chExt cx="2547275" cy="923330"/>
          </a:xfrm>
        </p:grpSpPr>
        <p:sp>
          <p:nvSpPr>
            <p:cNvPr id="406" name="TextBox 405"/>
            <p:cNvSpPr txBox="1"/>
            <p:nvPr/>
          </p:nvSpPr>
          <p:spPr>
            <a:xfrm>
              <a:off x="622789" y="4923277"/>
              <a:ext cx="2547275" cy="923330"/>
            </a:xfrm>
            <a:prstGeom prst="rect">
              <a:avLst/>
            </a:prstGeom>
            <a:solidFill>
              <a:srgbClr val="EEFEDE"/>
            </a:solidFill>
            <a:ln w="28575">
              <a:solidFill>
                <a:srgbClr val="33CC3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33CC33"/>
                  </a:solidFill>
                </a:rPr>
                <a:t>Oceans</a:t>
              </a:r>
            </a:p>
            <a:p>
              <a:pPr algn="ctr"/>
              <a:endParaRPr lang="en-US" b="1">
                <a:solidFill>
                  <a:srgbClr val="33CC33"/>
                </a:solidFill>
              </a:endParaRPr>
            </a:p>
            <a:p>
              <a:pPr algn="ctr"/>
              <a:endParaRPr lang="en-US" b="1">
                <a:solidFill>
                  <a:srgbClr val="33CC33"/>
                </a:solidFill>
              </a:endParaRPr>
            </a:p>
          </p:txBody>
        </p:sp>
        <p:sp>
          <p:nvSpPr>
            <p:cNvPr id="407" name="Down Arrow 406"/>
            <p:cNvSpPr/>
            <p:nvPr/>
          </p:nvSpPr>
          <p:spPr>
            <a:xfrm>
              <a:off x="2464363" y="5122170"/>
              <a:ext cx="113937" cy="553050"/>
            </a:xfrm>
            <a:prstGeom prst="downArrow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8" name="Freeform 407"/>
          <p:cNvSpPr/>
          <p:nvPr/>
        </p:nvSpPr>
        <p:spPr>
          <a:xfrm>
            <a:off x="2540104" y="3897820"/>
            <a:ext cx="1220376" cy="587430"/>
          </a:xfrm>
          <a:custGeom>
            <a:avLst/>
            <a:gdLst>
              <a:gd name="connsiteX0" fmla="*/ 1594 w 1256300"/>
              <a:gd name="connsiteY0" fmla="*/ 601462 h 601517"/>
              <a:gd name="connsiteX1" fmla="*/ 53845 w 1256300"/>
              <a:gd name="connsiteY1" fmla="*/ 274891 h 601517"/>
              <a:gd name="connsiteX2" fmla="*/ 197536 w 1256300"/>
              <a:gd name="connsiteY2" fmla="*/ 39759 h 601517"/>
              <a:gd name="connsiteX3" fmla="*/ 471856 w 1256300"/>
              <a:gd name="connsiteY3" fmla="*/ 92011 h 601517"/>
              <a:gd name="connsiteX4" fmla="*/ 772302 w 1256300"/>
              <a:gd name="connsiteY4" fmla="*/ 571 h 601517"/>
              <a:gd name="connsiteX5" fmla="*/ 1007434 w 1256300"/>
              <a:gd name="connsiteY5" fmla="*/ 144262 h 601517"/>
              <a:gd name="connsiteX6" fmla="*/ 1255628 w 1256300"/>
              <a:gd name="connsiteY6" fmla="*/ 261828 h 601517"/>
              <a:gd name="connsiteX7" fmla="*/ 929056 w 1256300"/>
              <a:gd name="connsiteY7" fmla="*/ 340205 h 601517"/>
              <a:gd name="connsiteX8" fmla="*/ 563296 w 1256300"/>
              <a:gd name="connsiteY8" fmla="*/ 470833 h 601517"/>
              <a:gd name="connsiteX9" fmla="*/ 288976 w 1256300"/>
              <a:gd name="connsiteY9" fmla="*/ 340205 h 601517"/>
              <a:gd name="connsiteX10" fmla="*/ 106096 w 1256300"/>
              <a:gd name="connsiteY10" fmla="*/ 301016 h 601517"/>
              <a:gd name="connsiteX11" fmla="*/ 1594 w 1256300"/>
              <a:gd name="connsiteY11" fmla="*/ 601462 h 60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56300" h="601517">
                <a:moveTo>
                  <a:pt x="1594" y="601462"/>
                </a:moveTo>
                <a:cubicBezTo>
                  <a:pt x="-7114" y="597108"/>
                  <a:pt x="21188" y="368508"/>
                  <a:pt x="53845" y="274891"/>
                </a:cubicBezTo>
                <a:cubicBezTo>
                  <a:pt x="86502" y="181274"/>
                  <a:pt x="127868" y="70239"/>
                  <a:pt x="197536" y="39759"/>
                </a:cubicBezTo>
                <a:cubicBezTo>
                  <a:pt x="267204" y="9279"/>
                  <a:pt x="376062" y="98542"/>
                  <a:pt x="471856" y="92011"/>
                </a:cubicBezTo>
                <a:cubicBezTo>
                  <a:pt x="567650" y="85480"/>
                  <a:pt x="683039" y="-8137"/>
                  <a:pt x="772302" y="571"/>
                </a:cubicBezTo>
                <a:cubicBezTo>
                  <a:pt x="861565" y="9279"/>
                  <a:pt x="926880" y="100719"/>
                  <a:pt x="1007434" y="144262"/>
                </a:cubicBezTo>
                <a:cubicBezTo>
                  <a:pt x="1087988" y="187805"/>
                  <a:pt x="1268691" y="229171"/>
                  <a:pt x="1255628" y="261828"/>
                </a:cubicBezTo>
                <a:cubicBezTo>
                  <a:pt x="1242565" y="294485"/>
                  <a:pt x="1044445" y="305371"/>
                  <a:pt x="929056" y="340205"/>
                </a:cubicBezTo>
                <a:cubicBezTo>
                  <a:pt x="813667" y="375039"/>
                  <a:pt x="669976" y="470833"/>
                  <a:pt x="563296" y="470833"/>
                </a:cubicBezTo>
                <a:cubicBezTo>
                  <a:pt x="456616" y="470833"/>
                  <a:pt x="365176" y="368508"/>
                  <a:pt x="288976" y="340205"/>
                </a:cubicBezTo>
                <a:cubicBezTo>
                  <a:pt x="212776" y="311902"/>
                  <a:pt x="153993" y="250942"/>
                  <a:pt x="106096" y="301016"/>
                </a:cubicBezTo>
                <a:cubicBezTo>
                  <a:pt x="58199" y="351090"/>
                  <a:pt x="10302" y="605816"/>
                  <a:pt x="1594" y="601462"/>
                </a:cubicBezTo>
                <a:close/>
              </a:path>
            </a:pathLst>
          </a:cu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Freeform 409"/>
          <p:cNvSpPr/>
          <p:nvPr/>
        </p:nvSpPr>
        <p:spPr>
          <a:xfrm rot="6140715" flipV="1">
            <a:off x="1731523" y="3411837"/>
            <a:ext cx="1751304" cy="402669"/>
          </a:xfrm>
          <a:custGeom>
            <a:avLst/>
            <a:gdLst>
              <a:gd name="connsiteX0" fmla="*/ 879101 w 1009730"/>
              <a:gd name="connsiteY0" fmla="*/ 183365 h 828548"/>
              <a:gd name="connsiteX1" fmla="*/ 696221 w 1009730"/>
              <a:gd name="connsiteY1" fmla="*/ 485 h 828548"/>
              <a:gd name="connsiteX2" fmla="*/ 513341 w 1009730"/>
              <a:gd name="connsiteY2" fmla="*/ 131114 h 828548"/>
              <a:gd name="connsiteX3" fmla="*/ 304336 w 1009730"/>
              <a:gd name="connsiteY3" fmla="*/ 170303 h 828548"/>
              <a:gd name="connsiteX4" fmla="*/ 43078 w 1009730"/>
              <a:gd name="connsiteY4" fmla="*/ 222554 h 828548"/>
              <a:gd name="connsiteX5" fmla="*/ 3890 w 1009730"/>
              <a:gd name="connsiteY5" fmla="*/ 444623 h 828548"/>
              <a:gd name="connsiteX6" fmla="*/ 82267 w 1009730"/>
              <a:gd name="connsiteY6" fmla="*/ 692817 h 828548"/>
              <a:gd name="connsiteX7" fmla="*/ 95330 w 1009730"/>
              <a:gd name="connsiteY7" fmla="*/ 823445 h 828548"/>
              <a:gd name="connsiteX8" fmla="*/ 252084 w 1009730"/>
              <a:gd name="connsiteY8" fmla="*/ 523000 h 828548"/>
              <a:gd name="connsiteX9" fmla="*/ 408838 w 1009730"/>
              <a:gd name="connsiteY9" fmla="*/ 379308 h 828548"/>
              <a:gd name="connsiteX10" fmla="*/ 761536 w 1009730"/>
              <a:gd name="connsiteY10" fmla="*/ 470748 h 828548"/>
              <a:gd name="connsiteX11" fmla="*/ 866038 w 1009730"/>
              <a:gd name="connsiteY11" fmla="*/ 287868 h 828548"/>
              <a:gd name="connsiteX12" fmla="*/ 1009730 w 1009730"/>
              <a:gd name="connsiteY12" fmla="*/ 509937 h 828548"/>
              <a:gd name="connsiteX13" fmla="*/ 879101 w 1009730"/>
              <a:gd name="connsiteY13" fmla="*/ 183365 h 828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9730" h="828548">
                <a:moveTo>
                  <a:pt x="879101" y="183365"/>
                </a:moveTo>
                <a:cubicBezTo>
                  <a:pt x="826849" y="98456"/>
                  <a:pt x="757181" y="9193"/>
                  <a:pt x="696221" y="485"/>
                </a:cubicBezTo>
                <a:cubicBezTo>
                  <a:pt x="635261" y="-8224"/>
                  <a:pt x="578655" y="102811"/>
                  <a:pt x="513341" y="131114"/>
                </a:cubicBezTo>
                <a:cubicBezTo>
                  <a:pt x="448027" y="159417"/>
                  <a:pt x="304336" y="170303"/>
                  <a:pt x="304336" y="170303"/>
                </a:cubicBezTo>
                <a:cubicBezTo>
                  <a:pt x="225959" y="185543"/>
                  <a:pt x="93152" y="176834"/>
                  <a:pt x="43078" y="222554"/>
                </a:cubicBezTo>
                <a:cubicBezTo>
                  <a:pt x="-6996" y="268274"/>
                  <a:pt x="-2641" y="366246"/>
                  <a:pt x="3890" y="444623"/>
                </a:cubicBezTo>
                <a:cubicBezTo>
                  <a:pt x="10421" y="523000"/>
                  <a:pt x="67027" y="629680"/>
                  <a:pt x="82267" y="692817"/>
                </a:cubicBezTo>
                <a:cubicBezTo>
                  <a:pt x="97507" y="755954"/>
                  <a:pt x="67027" y="851748"/>
                  <a:pt x="95330" y="823445"/>
                </a:cubicBezTo>
                <a:cubicBezTo>
                  <a:pt x="123633" y="795142"/>
                  <a:pt x="199833" y="597023"/>
                  <a:pt x="252084" y="523000"/>
                </a:cubicBezTo>
                <a:cubicBezTo>
                  <a:pt x="304335" y="448977"/>
                  <a:pt x="323929" y="388017"/>
                  <a:pt x="408838" y="379308"/>
                </a:cubicBezTo>
                <a:cubicBezTo>
                  <a:pt x="493747" y="370599"/>
                  <a:pt x="685336" y="485988"/>
                  <a:pt x="761536" y="470748"/>
                </a:cubicBezTo>
                <a:cubicBezTo>
                  <a:pt x="837736" y="455508"/>
                  <a:pt x="824672" y="281336"/>
                  <a:pt x="866038" y="287868"/>
                </a:cubicBezTo>
                <a:cubicBezTo>
                  <a:pt x="907404" y="294400"/>
                  <a:pt x="1009730" y="525177"/>
                  <a:pt x="1009730" y="509937"/>
                </a:cubicBezTo>
                <a:cubicBezTo>
                  <a:pt x="1009730" y="494697"/>
                  <a:pt x="931353" y="268274"/>
                  <a:pt x="879101" y="183365"/>
                </a:cubicBezTo>
                <a:close/>
              </a:path>
            </a:pathLst>
          </a:cu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" name="Freeform 411"/>
          <p:cNvSpPr/>
          <p:nvPr/>
        </p:nvSpPr>
        <p:spPr>
          <a:xfrm rot="1116062">
            <a:off x="1701270" y="2937632"/>
            <a:ext cx="1170268" cy="823759"/>
          </a:xfrm>
          <a:custGeom>
            <a:avLst/>
            <a:gdLst>
              <a:gd name="connsiteX0" fmla="*/ 1594 w 1256300"/>
              <a:gd name="connsiteY0" fmla="*/ 601462 h 601517"/>
              <a:gd name="connsiteX1" fmla="*/ 53845 w 1256300"/>
              <a:gd name="connsiteY1" fmla="*/ 274891 h 601517"/>
              <a:gd name="connsiteX2" fmla="*/ 197536 w 1256300"/>
              <a:gd name="connsiteY2" fmla="*/ 39759 h 601517"/>
              <a:gd name="connsiteX3" fmla="*/ 471856 w 1256300"/>
              <a:gd name="connsiteY3" fmla="*/ 92011 h 601517"/>
              <a:gd name="connsiteX4" fmla="*/ 772302 w 1256300"/>
              <a:gd name="connsiteY4" fmla="*/ 571 h 601517"/>
              <a:gd name="connsiteX5" fmla="*/ 1007434 w 1256300"/>
              <a:gd name="connsiteY5" fmla="*/ 144262 h 601517"/>
              <a:gd name="connsiteX6" fmla="*/ 1255628 w 1256300"/>
              <a:gd name="connsiteY6" fmla="*/ 261828 h 601517"/>
              <a:gd name="connsiteX7" fmla="*/ 929056 w 1256300"/>
              <a:gd name="connsiteY7" fmla="*/ 340205 h 601517"/>
              <a:gd name="connsiteX8" fmla="*/ 563296 w 1256300"/>
              <a:gd name="connsiteY8" fmla="*/ 470833 h 601517"/>
              <a:gd name="connsiteX9" fmla="*/ 288976 w 1256300"/>
              <a:gd name="connsiteY9" fmla="*/ 340205 h 601517"/>
              <a:gd name="connsiteX10" fmla="*/ 106096 w 1256300"/>
              <a:gd name="connsiteY10" fmla="*/ 301016 h 601517"/>
              <a:gd name="connsiteX11" fmla="*/ 1594 w 1256300"/>
              <a:gd name="connsiteY11" fmla="*/ 601462 h 60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56300" h="601517">
                <a:moveTo>
                  <a:pt x="1594" y="601462"/>
                </a:moveTo>
                <a:cubicBezTo>
                  <a:pt x="-7114" y="597108"/>
                  <a:pt x="21188" y="368508"/>
                  <a:pt x="53845" y="274891"/>
                </a:cubicBezTo>
                <a:cubicBezTo>
                  <a:pt x="86502" y="181274"/>
                  <a:pt x="127868" y="70239"/>
                  <a:pt x="197536" y="39759"/>
                </a:cubicBezTo>
                <a:cubicBezTo>
                  <a:pt x="267204" y="9279"/>
                  <a:pt x="376062" y="98542"/>
                  <a:pt x="471856" y="92011"/>
                </a:cubicBezTo>
                <a:cubicBezTo>
                  <a:pt x="567650" y="85480"/>
                  <a:pt x="683039" y="-8137"/>
                  <a:pt x="772302" y="571"/>
                </a:cubicBezTo>
                <a:cubicBezTo>
                  <a:pt x="861565" y="9279"/>
                  <a:pt x="926880" y="100719"/>
                  <a:pt x="1007434" y="144262"/>
                </a:cubicBezTo>
                <a:cubicBezTo>
                  <a:pt x="1087988" y="187805"/>
                  <a:pt x="1268691" y="229171"/>
                  <a:pt x="1255628" y="261828"/>
                </a:cubicBezTo>
                <a:cubicBezTo>
                  <a:pt x="1242565" y="294485"/>
                  <a:pt x="1044445" y="305371"/>
                  <a:pt x="929056" y="340205"/>
                </a:cubicBezTo>
                <a:cubicBezTo>
                  <a:pt x="813667" y="375039"/>
                  <a:pt x="669976" y="470833"/>
                  <a:pt x="563296" y="470833"/>
                </a:cubicBezTo>
                <a:cubicBezTo>
                  <a:pt x="456616" y="470833"/>
                  <a:pt x="365176" y="368508"/>
                  <a:pt x="288976" y="340205"/>
                </a:cubicBezTo>
                <a:cubicBezTo>
                  <a:pt x="212776" y="311902"/>
                  <a:pt x="153993" y="250942"/>
                  <a:pt x="106096" y="301016"/>
                </a:cubicBezTo>
                <a:cubicBezTo>
                  <a:pt x="58199" y="351090"/>
                  <a:pt x="10302" y="605816"/>
                  <a:pt x="1594" y="601462"/>
                </a:cubicBezTo>
                <a:close/>
              </a:path>
            </a:pathLst>
          </a:cu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3" name="Freeform 412"/>
          <p:cNvSpPr/>
          <p:nvPr/>
        </p:nvSpPr>
        <p:spPr>
          <a:xfrm rot="20439301">
            <a:off x="248400" y="3899182"/>
            <a:ext cx="1009730" cy="828548"/>
          </a:xfrm>
          <a:custGeom>
            <a:avLst/>
            <a:gdLst>
              <a:gd name="connsiteX0" fmla="*/ 879101 w 1009730"/>
              <a:gd name="connsiteY0" fmla="*/ 183365 h 828548"/>
              <a:gd name="connsiteX1" fmla="*/ 696221 w 1009730"/>
              <a:gd name="connsiteY1" fmla="*/ 485 h 828548"/>
              <a:gd name="connsiteX2" fmla="*/ 513341 w 1009730"/>
              <a:gd name="connsiteY2" fmla="*/ 131114 h 828548"/>
              <a:gd name="connsiteX3" fmla="*/ 304336 w 1009730"/>
              <a:gd name="connsiteY3" fmla="*/ 170303 h 828548"/>
              <a:gd name="connsiteX4" fmla="*/ 43078 w 1009730"/>
              <a:gd name="connsiteY4" fmla="*/ 222554 h 828548"/>
              <a:gd name="connsiteX5" fmla="*/ 3890 w 1009730"/>
              <a:gd name="connsiteY5" fmla="*/ 444623 h 828548"/>
              <a:gd name="connsiteX6" fmla="*/ 82267 w 1009730"/>
              <a:gd name="connsiteY6" fmla="*/ 692817 h 828548"/>
              <a:gd name="connsiteX7" fmla="*/ 95330 w 1009730"/>
              <a:gd name="connsiteY7" fmla="*/ 823445 h 828548"/>
              <a:gd name="connsiteX8" fmla="*/ 252084 w 1009730"/>
              <a:gd name="connsiteY8" fmla="*/ 523000 h 828548"/>
              <a:gd name="connsiteX9" fmla="*/ 408838 w 1009730"/>
              <a:gd name="connsiteY9" fmla="*/ 379308 h 828548"/>
              <a:gd name="connsiteX10" fmla="*/ 761536 w 1009730"/>
              <a:gd name="connsiteY10" fmla="*/ 470748 h 828548"/>
              <a:gd name="connsiteX11" fmla="*/ 866038 w 1009730"/>
              <a:gd name="connsiteY11" fmla="*/ 287868 h 828548"/>
              <a:gd name="connsiteX12" fmla="*/ 1009730 w 1009730"/>
              <a:gd name="connsiteY12" fmla="*/ 509937 h 828548"/>
              <a:gd name="connsiteX13" fmla="*/ 879101 w 1009730"/>
              <a:gd name="connsiteY13" fmla="*/ 183365 h 828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9730" h="828548">
                <a:moveTo>
                  <a:pt x="879101" y="183365"/>
                </a:moveTo>
                <a:cubicBezTo>
                  <a:pt x="826849" y="98456"/>
                  <a:pt x="757181" y="9193"/>
                  <a:pt x="696221" y="485"/>
                </a:cubicBezTo>
                <a:cubicBezTo>
                  <a:pt x="635261" y="-8224"/>
                  <a:pt x="578655" y="102811"/>
                  <a:pt x="513341" y="131114"/>
                </a:cubicBezTo>
                <a:cubicBezTo>
                  <a:pt x="448027" y="159417"/>
                  <a:pt x="304336" y="170303"/>
                  <a:pt x="304336" y="170303"/>
                </a:cubicBezTo>
                <a:cubicBezTo>
                  <a:pt x="225959" y="185543"/>
                  <a:pt x="93152" y="176834"/>
                  <a:pt x="43078" y="222554"/>
                </a:cubicBezTo>
                <a:cubicBezTo>
                  <a:pt x="-6996" y="268274"/>
                  <a:pt x="-2641" y="366246"/>
                  <a:pt x="3890" y="444623"/>
                </a:cubicBezTo>
                <a:cubicBezTo>
                  <a:pt x="10421" y="523000"/>
                  <a:pt x="67027" y="629680"/>
                  <a:pt x="82267" y="692817"/>
                </a:cubicBezTo>
                <a:cubicBezTo>
                  <a:pt x="97507" y="755954"/>
                  <a:pt x="67027" y="851748"/>
                  <a:pt x="95330" y="823445"/>
                </a:cubicBezTo>
                <a:cubicBezTo>
                  <a:pt x="123633" y="795142"/>
                  <a:pt x="199833" y="597023"/>
                  <a:pt x="252084" y="523000"/>
                </a:cubicBezTo>
                <a:cubicBezTo>
                  <a:pt x="304335" y="448977"/>
                  <a:pt x="323929" y="388017"/>
                  <a:pt x="408838" y="379308"/>
                </a:cubicBezTo>
                <a:cubicBezTo>
                  <a:pt x="493747" y="370599"/>
                  <a:pt x="685336" y="485988"/>
                  <a:pt x="761536" y="470748"/>
                </a:cubicBezTo>
                <a:cubicBezTo>
                  <a:pt x="837736" y="455508"/>
                  <a:pt x="824672" y="281336"/>
                  <a:pt x="866038" y="287868"/>
                </a:cubicBezTo>
                <a:cubicBezTo>
                  <a:pt x="907404" y="294400"/>
                  <a:pt x="1009730" y="525177"/>
                  <a:pt x="1009730" y="509937"/>
                </a:cubicBezTo>
                <a:cubicBezTo>
                  <a:pt x="1009730" y="494697"/>
                  <a:pt x="931353" y="268274"/>
                  <a:pt x="879101" y="183365"/>
                </a:cubicBezTo>
                <a:close/>
              </a:path>
            </a:pathLst>
          </a:cu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1" name="Group 430"/>
          <p:cNvGrpSpPr/>
          <p:nvPr/>
        </p:nvGrpSpPr>
        <p:grpSpPr>
          <a:xfrm>
            <a:off x="2787431" y="5791200"/>
            <a:ext cx="2155511" cy="1396869"/>
            <a:chOff x="2332005" y="5589066"/>
            <a:chExt cx="2089369" cy="1751304"/>
          </a:xfrm>
        </p:grpSpPr>
        <p:sp>
          <p:nvSpPr>
            <p:cNvPr id="426" name="Freeform 425"/>
            <p:cNvSpPr/>
            <p:nvPr/>
          </p:nvSpPr>
          <p:spPr>
            <a:xfrm rot="1116062">
              <a:off x="3251106" y="6022225"/>
              <a:ext cx="1170268" cy="823759"/>
            </a:xfrm>
            <a:custGeom>
              <a:avLst/>
              <a:gdLst>
                <a:gd name="connsiteX0" fmla="*/ 1594 w 1256300"/>
                <a:gd name="connsiteY0" fmla="*/ 601462 h 601517"/>
                <a:gd name="connsiteX1" fmla="*/ 53845 w 1256300"/>
                <a:gd name="connsiteY1" fmla="*/ 274891 h 601517"/>
                <a:gd name="connsiteX2" fmla="*/ 197536 w 1256300"/>
                <a:gd name="connsiteY2" fmla="*/ 39759 h 601517"/>
                <a:gd name="connsiteX3" fmla="*/ 471856 w 1256300"/>
                <a:gd name="connsiteY3" fmla="*/ 92011 h 601517"/>
                <a:gd name="connsiteX4" fmla="*/ 772302 w 1256300"/>
                <a:gd name="connsiteY4" fmla="*/ 571 h 601517"/>
                <a:gd name="connsiteX5" fmla="*/ 1007434 w 1256300"/>
                <a:gd name="connsiteY5" fmla="*/ 144262 h 601517"/>
                <a:gd name="connsiteX6" fmla="*/ 1255628 w 1256300"/>
                <a:gd name="connsiteY6" fmla="*/ 261828 h 601517"/>
                <a:gd name="connsiteX7" fmla="*/ 929056 w 1256300"/>
                <a:gd name="connsiteY7" fmla="*/ 340205 h 601517"/>
                <a:gd name="connsiteX8" fmla="*/ 563296 w 1256300"/>
                <a:gd name="connsiteY8" fmla="*/ 470833 h 601517"/>
                <a:gd name="connsiteX9" fmla="*/ 288976 w 1256300"/>
                <a:gd name="connsiteY9" fmla="*/ 340205 h 601517"/>
                <a:gd name="connsiteX10" fmla="*/ 106096 w 1256300"/>
                <a:gd name="connsiteY10" fmla="*/ 301016 h 601517"/>
                <a:gd name="connsiteX11" fmla="*/ 1594 w 1256300"/>
                <a:gd name="connsiteY11" fmla="*/ 601462 h 60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6300" h="601517">
                  <a:moveTo>
                    <a:pt x="1594" y="601462"/>
                  </a:moveTo>
                  <a:cubicBezTo>
                    <a:pt x="-7114" y="597108"/>
                    <a:pt x="21188" y="368508"/>
                    <a:pt x="53845" y="274891"/>
                  </a:cubicBezTo>
                  <a:cubicBezTo>
                    <a:pt x="86502" y="181274"/>
                    <a:pt x="127868" y="70239"/>
                    <a:pt x="197536" y="39759"/>
                  </a:cubicBezTo>
                  <a:cubicBezTo>
                    <a:pt x="267204" y="9279"/>
                    <a:pt x="376062" y="98542"/>
                    <a:pt x="471856" y="92011"/>
                  </a:cubicBezTo>
                  <a:cubicBezTo>
                    <a:pt x="567650" y="85480"/>
                    <a:pt x="683039" y="-8137"/>
                    <a:pt x="772302" y="571"/>
                  </a:cubicBezTo>
                  <a:cubicBezTo>
                    <a:pt x="861565" y="9279"/>
                    <a:pt x="926880" y="100719"/>
                    <a:pt x="1007434" y="144262"/>
                  </a:cubicBezTo>
                  <a:cubicBezTo>
                    <a:pt x="1087988" y="187805"/>
                    <a:pt x="1268691" y="229171"/>
                    <a:pt x="1255628" y="261828"/>
                  </a:cubicBezTo>
                  <a:cubicBezTo>
                    <a:pt x="1242565" y="294485"/>
                    <a:pt x="1044445" y="305371"/>
                    <a:pt x="929056" y="340205"/>
                  </a:cubicBezTo>
                  <a:cubicBezTo>
                    <a:pt x="813667" y="375039"/>
                    <a:pt x="669976" y="470833"/>
                    <a:pt x="563296" y="470833"/>
                  </a:cubicBezTo>
                  <a:cubicBezTo>
                    <a:pt x="456616" y="470833"/>
                    <a:pt x="365176" y="368508"/>
                    <a:pt x="288976" y="340205"/>
                  </a:cubicBezTo>
                  <a:cubicBezTo>
                    <a:pt x="212776" y="311902"/>
                    <a:pt x="153993" y="250942"/>
                    <a:pt x="106096" y="301016"/>
                  </a:cubicBezTo>
                  <a:cubicBezTo>
                    <a:pt x="58199" y="351090"/>
                    <a:pt x="10302" y="605816"/>
                    <a:pt x="1594" y="601462"/>
                  </a:cubicBezTo>
                  <a:close/>
                </a:path>
              </a:pathLst>
            </a:custGeom>
            <a:solidFill>
              <a:srgbClr val="B887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7" name="Freeform 426"/>
            <p:cNvSpPr/>
            <p:nvPr/>
          </p:nvSpPr>
          <p:spPr>
            <a:xfrm rot="6140715" flipV="1">
              <a:off x="2431710" y="6263383"/>
              <a:ext cx="1751304" cy="402669"/>
            </a:xfrm>
            <a:custGeom>
              <a:avLst/>
              <a:gdLst>
                <a:gd name="connsiteX0" fmla="*/ 879101 w 1009730"/>
                <a:gd name="connsiteY0" fmla="*/ 183365 h 828548"/>
                <a:gd name="connsiteX1" fmla="*/ 696221 w 1009730"/>
                <a:gd name="connsiteY1" fmla="*/ 485 h 828548"/>
                <a:gd name="connsiteX2" fmla="*/ 513341 w 1009730"/>
                <a:gd name="connsiteY2" fmla="*/ 131114 h 828548"/>
                <a:gd name="connsiteX3" fmla="*/ 304336 w 1009730"/>
                <a:gd name="connsiteY3" fmla="*/ 170303 h 828548"/>
                <a:gd name="connsiteX4" fmla="*/ 43078 w 1009730"/>
                <a:gd name="connsiteY4" fmla="*/ 222554 h 828548"/>
                <a:gd name="connsiteX5" fmla="*/ 3890 w 1009730"/>
                <a:gd name="connsiteY5" fmla="*/ 444623 h 828548"/>
                <a:gd name="connsiteX6" fmla="*/ 82267 w 1009730"/>
                <a:gd name="connsiteY6" fmla="*/ 692817 h 828548"/>
                <a:gd name="connsiteX7" fmla="*/ 95330 w 1009730"/>
                <a:gd name="connsiteY7" fmla="*/ 823445 h 828548"/>
                <a:gd name="connsiteX8" fmla="*/ 252084 w 1009730"/>
                <a:gd name="connsiteY8" fmla="*/ 523000 h 828548"/>
                <a:gd name="connsiteX9" fmla="*/ 408838 w 1009730"/>
                <a:gd name="connsiteY9" fmla="*/ 379308 h 828548"/>
                <a:gd name="connsiteX10" fmla="*/ 761536 w 1009730"/>
                <a:gd name="connsiteY10" fmla="*/ 470748 h 828548"/>
                <a:gd name="connsiteX11" fmla="*/ 866038 w 1009730"/>
                <a:gd name="connsiteY11" fmla="*/ 287868 h 828548"/>
                <a:gd name="connsiteX12" fmla="*/ 1009730 w 1009730"/>
                <a:gd name="connsiteY12" fmla="*/ 509937 h 828548"/>
                <a:gd name="connsiteX13" fmla="*/ 879101 w 1009730"/>
                <a:gd name="connsiteY13" fmla="*/ 183365 h 82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9730" h="828548">
                  <a:moveTo>
                    <a:pt x="879101" y="183365"/>
                  </a:moveTo>
                  <a:cubicBezTo>
                    <a:pt x="826849" y="98456"/>
                    <a:pt x="757181" y="9193"/>
                    <a:pt x="696221" y="485"/>
                  </a:cubicBezTo>
                  <a:cubicBezTo>
                    <a:pt x="635261" y="-8224"/>
                    <a:pt x="578655" y="102811"/>
                    <a:pt x="513341" y="131114"/>
                  </a:cubicBezTo>
                  <a:cubicBezTo>
                    <a:pt x="448027" y="159417"/>
                    <a:pt x="304336" y="170303"/>
                    <a:pt x="304336" y="170303"/>
                  </a:cubicBezTo>
                  <a:cubicBezTo>
                    <a:pt x="225959" y="185543"/>
                    <a:pt x="93152" y="176834"/>
                    <a:pt x="43078" y="222554"/>
                  </a:cubicBezTo>
                  <a:cubicBezTo>
                    <a:pt x="-6996" y="268274"/>
                    <a:pt x="-2641" y="366246"/>
                    <a:pt x="3890" y="444623"/>
                  </a:cubicBezTo>
                  <a:cubicBezTo>
                    <a:pt x="10421" y="523000"/>
                    <a:pt x="67027" y="629680"/>
                    <a:pt x="82267" y="692817"/>
                  </a:cubicBezTo>
                  <a:cubicBezTo>
                    <a:pt x="97507" y="755954"/>
                    <a:pt x="67027" y="851748"/>
                    <a:pt x="95330" y="823445"/>
                  </a:cubicBezTo>
                  <a:cubicBezTo>
                    <a:pt x="123633" y="795142"/>
                    <a:pt x="199833" y="597023"/>
                    <a:pt x="252084" y="523000"/>
                  </a:cubicBezTo>
                  <a:cubicBezTo>
                    <a:pt x="304335" y="448977"/>
                    <a:pt x="323929" y="388017"/>
                    <a:pt x="408838" y="379308"/>
                  </a:cubicBezTo>
                  <a:cubicBezTo>
                    <a:pt x="493747" y="370599"/>
                    <a:pt x="685336" y="485988"/>
                    <a:pt x="761536" y="470748"/>
                  </a:cubicBezTo>
                  <a:cubicBezTo>
                    <a:pt x="837736" y="455508"/>
                    <a:pt x="824672" y="281336"/>
                    <a:pt x="866038" y="287868"/>
                  </a:cubicBezTo>
                  <a:cubicBezTo>
                    <a:pt x="907404" y="294400"/>
                    <a:pt x="1009730" y="525177"/>
                    <a:pt x="1009730" y="509937"/>
                  </a:cubicBezTo>
                  <a:cubicBezTo>
                    <a:pt x="1009730" y="494697"/>
                    <a:pt x="931353" y="268274"/>
                    <a:pt x="879101" y="183365"/>
                  </a:cubicBezTo>
                  <a:close/>
                </a:path>
              </a:pathLst>
            </a:custGeom>
            <a:solidFill>
              <a:srgbClr val="B887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8" name="Freeform 427"/>
            <p:cNvSpPr/>
            <p:nvPr/>
          </p:nvSpPr>
          <p:spPr>
            <a:xfrm>
              <a:off x="2366115" y="6103012"/>
              <a:ext cx="1220376" cy="587430"/>
            </a:xfrm>
            <a:custGeom>
              <a:avLst/>
              <a:gdLst>
                <a:gd name="connsiteX0" fmla="*/ 1594 w 1256300"/>
                <a:gd name="connsiteY0" fmla="*/ 601462 h 601517"/>
                <a:gd name="connsiteX1" fmla="*/ 53845 w 1256300"/>
                <a:gd name="connsiteY1" fmla="*/ 274891 h 601517"/>
                <a:gd name="connsiteX2" fmla="*/ 197536 w 1256300"/>
                <a:gd name="connsiteY2" fmla="*/ 39759 h 601517"/>
                <a:gd name="connsiteX3" fmla="*/ 471856 w 1256300"/>
                <a:gd name="connsiteY3" fmla="*/ 92011 h 601517"/>
                <a:gd name="connsiteX4" fmla="*/ 772302 w 1256300"/>
                <a:gd name="connsiteY4" fmla="*/ 571 h 601517"/>
                <a:gd name="connsiteX5" fmla="*/ 1007434 w 1256300"/>
                <a:gd name="connsiteY5" fmla="*/ 144262 h 601517"/>
                <a:gd name="connsiteX6" fmla="*/ 1255628 w 1256300"/>
                <a:gd name="connsiteY6" fmla="*/ 261828 h 601517"/>
                <a:gd name="connsiteX7" fmla="*/ 929056 w 1256300"/>
                <a:gd name="connsiteY7" fmla="*/ 340205 h 601517"/>
                <a:gd name="connsiteX8" fmla="*/ 563296 w 1256300"/>
                <a:gd name="connsiteY8" fmla="*/ 470833 h 601517"/>
                <a:gd name="connsiteX9" fmla="*/ 288976 w 1256300"/>
                <a:gd name="connsiteY9" fmla="*/ 340205 h 601517"/>
                <a:gd name="connsiteX10" fmla="*/ 106096 w 1256300"/>
                <a:gd name="connsiteY10" fmla="*/ 301016 h 601517"/>
                <a:gd name="connsiteX11" fmla="*/ 1594 w 1256300"/>
                <a:gd name="connsiteY11" fmla="*/ 601462 h 60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6300" h="601517">
                  <a:moveTo>
                    <a:pt x="1594" y="601462"/>
                  </a:moveTo>
                  <a:cubicBezTo>
                    <a:pt x="-7114" y="597108"/>
                    <a:pt x="21188" y="368508"/>
                    <a:pt x="53845" y="274891"/>
                  </a:cubicBezTo>
                  <a:cubicBezTo>
                    <a:pt x="86502" y="181274"/>
                    <a:pt x="127868" y="70239"/>
                    <a:pt x="197536" y="39759"/>
                  </a:cubicBezTo>
                  <a:cubicBezTo>
                    <a:pt x="267204" y="9279"/>
                    <a:pt x="376062" y="98542"/>
                    <a:pt x="471856" y="92011"/>
                  </a:cubicBezTo>
                  <a:cubicBezTo>
                    <a:pt x="567650" y="85480"/>
                    <a:pt x="683039" y="-8137"/>
                    <a:pt x="772302" y="571"/>
                  </a:cubicBezTo>
                  <a:cubicBezTo>
                    <a:pt x="861565" y="9279"/>
                    <a:pt x="926880" y="100719"/>
                    <a:pt x="1007434" y="144262"/>
                  </a:cubicBezTo>
                  <a:cubicBezTo>
                    <a:pt x="1087988" y="187805"/>
                    <a:pt x="1268691" y="229171"/>
                    <a:pt x="1255628" y="261828"/>
                  </a:cubicBezTo>
                  <a:cubicBezTo>
                    <a:pt x="1242565" y="294485"/>
                    <a:pt x="1044445" y="305371"/>
                    <a:pt x="929056" y="340205"/>
                  </a:cubicBezTo>
                  <a:cubicBezTo>
                    <a:pt x="813667" y="375039"/>
                    <a:pt x="669976" y="470833"/>
                    <a:pt x="563296" y="470833"/>
                  </a:cubicBezTo>
                  <a:cubicBezTo>
                    <a:pt x="456616" y="470833"/>
                    <a:pt x="365176" y="368508"/>
                    <a:pt x="288976" y="340205"/>
                  </a:cubicBezTo>
                  <a:cubicBezTo>
                    <a:pt x="212776" y="311902"/>
                    <a:pt x="153993" y="250942"/>
                    <a:pt x="106096" y="301016"/>
                  </a:cubicBezTo>
                  <a:cubicBezTo>
                    <a:pt x="58199" y="351090"/>
                    <a:pt x="10302" y="605816"/>
                    <a:pt x="1594" y="601462"/>
                  </a:cubicBezTo>
                  <a:close/>
                </a:path>
              </a:pathLst>
            </a:custGeom>
            <a:solidFill>
              <a:srgbClr val="B887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" name="Freeform 429"/>
            <p:cNvSpPr/>
            <p:nvPr/>
          </p:nvSpPr>
          <p:spPr>
            <a:xfrm rot="20439301">
              <a:off x="2332005" y="5885601"/>
              <a:ext cx="1009730" cy="828548"/>
            </a:xfrm>
            <a:custGeom>
              <a:avLst/>
              <a:gdLst>
                <a:gd name="connsiteX0" fmla="*/ 879101 w 1009730"/>
                <a:gd name="connsiteY0" fmla="*/ 183365 h 828548"/>
                <a:gd name="connsiteX1" fmla="*/ 696221 w 1009730"/>
                <a:gd name="connsiteY1" fmla="*/ 485 h 828548"/>
                <a:gd name="connsiteX2" fmla="*/ 513341 w 1009730"/>
                <a:gd name="connsiteY2" fmla="*/ 131114 h 828548"/>
                <a:gd name="connsiteX3" fmla="*/ 304336 w 1009730"/>
                <a:gd name="connsiteY3" fmla="*/ 170303 h 828548"/>
                <a:gd name="connsiteX4" fmla="*/ 43078 w 1009730"/>
                <a:gd name="connsiteY4" fmla="*/ 222554 h 828548"/>
                <a:gd name="connsiteX5" fmla="*/ 3890 w 1009730"/>
                <a:gd name="connsiteY5" fmla="*/ 444623 h 828548"/>
                <a:gd name="connsiteX6" fmla="*/ 82267 w 1009730"/>
                <a:gd name="connsiteY6" fmla="*/ 692817 h 828548"/>
                <a:gd name="connsiteX7" fmla="*/ 95330 w 1009730"/>
                <a:gd name="connsiteY7" fmla="*/ 823445 h 828548"/>
                <a:gd name="connsiteX8" fmla="*/ 252084 w 1009730"/>
                <a:gd name="connsiteY8" fmla="*/ 523000 h 828548"/>
                <a:gd name="connsiteX9" fmla="*/ 408838 w 1009730"/>
                <a:gd name="connsiteY9" fmla="*/ 379308 h 828548"/>
                <a:gd name="connsiteX10" fmla="*/ 761536 w 1009730"/>
                <a:gd name="connsiteY10" fmla="*/ 470748 h 828548"/>
                <a:gd name="connsiteX11" fmla="*/ 866038 w 1009730"/>
                <a:gd name="connsiteY11" fmla="*/ 287868 h 828548"/>
                <a:gd name="connsiteX12" fmla="*/ 1009730 w 1009730"/>
                <a:gd name="connsiteY12" fmla="*/ 509937 h 828548"/>
                <a:gd name="connsiteX13" fmla="*/ 879101 w 1009730"/>
                <a:gd name="connsiteY13" fmla="*/ 183365 h 82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9730" h="828548">
                  <a:moveTo>
                    <a:pt x="879101" y="183365"/>
                  </a:moveTo>
                  <a:cubicBezTo>
                    <a:pt x="826849" y="98456"/>
                    <a:pt x="757181" y="9193"/>
                    <a:pt x="696221" y="485"/>
                  </a:cubicBezTo>
                  <a:cubicBezTo>
                    <a:pt x="635261" y="-8224"/>
                    <a:pt x="578655" y="102811"/>
                    <a:pt x="513341" y="131114"/>
                  </a:cubicBezTo>
                  <a:cubicBezTo>
                    <a:pt x="448027" y="159417"/>
                    <a:pt x="304336" y="170303"/>
                    <a:pt x="304336" y="170303"/>
                  </a:cubicBezTo>
                  <a:cubicBezTo>
                    <a:pt x="225959" y="185543"/>
                    <a:pt x="93152" y="176834"/>
                    <a:pt x="43078" y="222554"/>
                  </a:cubicBezTo>
                  <a:cubicBezTo>
                    <a:pt x="-6996" y="268274"/>
                    <a:pt x="-2641" y="366246"/>
                    <a:pt x="3890" y="444623"/>
                  </a:cubicBezTo>
                  <a:cubicBezTo>
                    <a:pt x="10421" y="523000"/>
                    <a:pt x="67027" y="629680"/>
                    <a:pt x="82267" y="692817"/>
                  </a:cubicBezTo>
                  <a:cubicBezTo>
                    <a:pt x="97507" y="755954"/>
                    <a:pt x="67027" y="851748"/>
                    <a:pt x="95330" y="823445"/>
                  </a:cubicBezTo>
                  <a:cubicBezTo>
                    <a:pt x="123633" y="795142"/>
                    <a:pt x="199833" y="597023"/>
                    <a:pt x="252084" y="523000"/>
                  </a:cubicBezTo>
                  <a:cubicBezTo>
                    <a:pt x="304335" y="448977"/>
                    <a:pt x="323929" y="388017"/>
                    <a:pt x="408838" y="379308"/>
                  </a:cubicBezTo>
                  <a:cubicBezTo>
                    <a:pt x="493747" y="370599"/>
                    <a:pt x="685336" y="485988"/>
                    <a:pt x="761536" y="470748"/>
                  </a:cubicBezTo>
                  <a:cubicBezTo>
                    <a:pt x="837736" y="455508"/>
                    <a:pt x="824672" y="281336"/>
                    <a:pt x="866038" y="287868"/>
                  </a:cubicBezTo>
                  <a:cubicBezTo>
                    <a:pt x="907404" y="294400"/>
                    <a:pt x="1009730" y="525177"/>
                    <a:pt x="1009730" y="509937"/>
                  </a:cubicBezTo>
                  <a:cubicBezTo>
                    <a:pt x="1009730" y="494697"/>
                    <a:pt x="931353" y="268274"/>
                    <a:pt x="879101" y="183365"/>
                  </a:cubicBezTo>
                  <a:close/>
                </a:path>
              </a:pathLst>
            </a:custGeom>
            <a:solidFill>
              <a:srgbClr val="B887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2" name="Group 431"/>
          <p:cNvGrpSpPr/>
          <p:nvPr/>
        </p:nvGrpSpPr>
        <p:grpSpPr>
          <a:xfrm>
            <a:off x="2762965" y="5943554"/>
            <a:ext cx="1618435" cy="865218"/>
            <a:chOff x="2366115" y="5589066"/>
            <a:chExt cx="1711897" cy="1751304"/>
          </a:xfrm>
          <a:solidFill>
            <a:srgbClr val="39251F"/>
          </a:solidFill>
        </p:grpSpPr>
        <p:sp>
          <p:nvSpPr>
            <p:cNvPr id="433" name="Freeform 432"/>
            <p:cNvSpPr/>
            <p:nvPr/>
          </p:nvSpPr>
          <p:spPr>
            <a:xfrm rot="1116062">
              <a:off x="3223450" y="5914621"/>
              <a:ext cx="854562" cy="1254527"/>
            </a:xfrm>
            <a:custGeom>
              <a:avLst/>
              <a:gdLst>
                <a:gd name="connsiteX0" fmla="*/ 1594 w 1256300"/>
                <a:gd name="connsiteY0" fmla="*/ 601462 h 601517"/>
                <a:gd name="connsiteX1" fmla="*/ 53845 w 1256300"/>
                <a:gd name="connsiteY1" fmla="*/ 274891 h 601517"/>
                <a:gd name="connsiteX2" fmla="*/ 197536 w 1256300"/>
                <a:gd name="connsiteY2" fmla="*/ 39759 h 601517"/>
                <a:gd name="connsiteX3" fmla="*/ 471856 w 1256300"/>
                <a:gd name="connsiteY3" fmla="*/ 92011 h 601517"/>
                <a:gd name="connsiteX4" fmla="*/ 772302 w 1256300"/>
                <a:gd name="connsiteY4" fmla="*/ 571 h 601517"/>
                <a:gd name="connsiteX5" fmla="*/ 1007434 w 1256300"/>
                <a:gd name="connsiteY5" fmla="*/ 144262 h 601517"/>
                <a:gd name="connsiteX6" fmla="*/ 1255628 w 1256300"/>
                <a:gd name="connsiteY6" fmla="*/ 261828 h 601517"/>
                <a:gd name="connsiteX7" fmla="*/ 929056 w 1256300"/>
                <a:gd name="connsiteY7" fmla="*/ 340205 h 601517"/>
                <a:gd name="connsiteX8" fmla="*/ 563296 w 1256300"/>
                <a:gd name="connsiteY8" fmla="*/ 470833 h 601517"/>
                <a:gd name="connsiteX9" fmla="*/ 288976 w 1256300"/>
                <a:gd name="connsiteY9" fmla="*/ 340205 h 601517"/>
                <a:gd name="connsiteX10" fmla="*/ 106096 w 1256300"/>
                <a:gd name="connsiteY10" fmla="*/ 301016 h 601517"/>
                <a:gd name="connsiteX11" fmla="*/ 1594 w 1256300"/>
                <a:gd name="connsiteY11" fmla="*/ 601462 h 60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6300" h="601517">
                  <a:moveTo>
                    <a:pt x="1594" y="601462"/>
                  </a:moveTo>
                  <a:cubicBezTo>
                    <a:pt x="-7114" y="597108"/>
                    <a:pt x="21188" y="368508"/>
                    <a:pt x="53845" y="274891"/>
                  </a:cubicBezTo>
                  <a:cubicBezTo>
                    <a:pt x="86502" y="181274"/>
                    <a:pt x="127868" y="70239"/>
                    <a:pt x="197536" y="39759"/>
                  </a:cubicBezTo>
                  <a:cubicBezTo>
                    <a:pt x="267204" y="9279"/>
                    <a:pt x="376062" y="98542"/>
                    <a:pt x="471856" y="92011"/>
                  </a:cubicBezTo>
                  <a:cubicBezTo>
                    <a:pt x="567650" y="85480"/>
                    <a:pt x="683039" y="-8137"/>
                    <a:pt x="772302" y="571"/>
                  </a:cubicBezTo>
                  <a:cubicBezTo>
                    <a:pt x="861565" y="9279"/>
                    <a:pt x="926880" y="100719"/>
                    <a:pt x="1007434" y="144262"/>
                  </a:cubicBezTo>
                  <a:cubicBezTo>
                    <a:pt x="1087988" y="187805"/>
                    <a:pt x="1268691" y="229171"/>
                    <a:pt x="1255628" y="261828"/>
                  </a:cubicBezTo>
                  <a:cubicBezTo>
                    <a:pt x="1242565" y="294485"/>
                    <a:pt x="1044445" y="305371"/>
                    <a:pt x="929056" y="340205"/>
                  </a:cubicBezTo>
                  <a:cubicBezTo>
                    <a:pt x="813667" y="375039"/>
                    <a:pt x="669976" y="470833"/>
                    <a:pt x="563296" y="470833"/>
                  </a:cubicBezTo>
                  <a:cubicBezTo>
                    <a:pt x="456616" y="470833"/>
                    <a:pt x="365176" y="368508"/>
                    <a:pt x="288976" y="340205"/>
                  </a:cubicBezTo>
                  <a:cubicBezTo>
                    <a:pt x="212776" y="311902"/>
                    <a:pt x="153993" y="250942"/>
                    <a:pt x="106096" y="301016"/>
                  </a:cubicBezTo>
                  <a:cubicBezTo>
                    <a:pt x="58199" y="351090"/>
                    <a:pt x="10302" y="605816"/>
                    <a:pt x="1594" y="6014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4" name="Freeform 433"/>
            <p:cNvSpPr/>
            <p:nvPr/>
          </p:nvSpPr>
          <p:spPr>
            <a:xfrm rot="6140715" flipV="1">
              <a:off x="2431710" y="6263383"/>
              <a:ext cx="1751304" cy="402669"/>
            </a:xfrm>
            <a:custGeom>
              <a:avLst/>
              <a:gdLst>
                <a:gd name="connsiteX0" fmla="*/ 879101 w 1009730"/>
                <a:gd name="connsiteY0" fmla="*/ 183365 h 828548"/>
                <a:gd name="connsiteX1" fmla="*/ 696221 w 1009730"/>
                <a:gd name="connsiteY1" fmla="*/ 485 h 828548"/>
                <a:gd name="connsiteX2" fmla="*/ 513341 w 1009730"/>
                <a:gd name="connsiteY2" fmla="*/ 131114 h 828548"/>
                <a:gd name="connsiteX3" fmla="*/ 304336 w 1009730"/>
                <a:gd name="connsiteY3" fmla="*/ 170303 h 828548"/>
                <a:gd name="connsiteX4" fmla="*/ 43078 w 1009730"/>
                <a:gd name="connsiteY4" fmla="*/ 222554 h 828548"/>
                <a:gd name="connsiteX5" fmla="*/ 3890 w 1009730"/>
                <a:gd name="connsiteY5" fmla="*/ 444623 h 828548"/>
                <a:gd name="connsiteX6" fmla="*/ 82267 w 1009730"/>
                <a:gd name="connsiteY6" fmla="*/ 692817 h 828548"/>
                <a:gd name="connsiteX7" fmla="*/ 95330 w 1009730"/>
                <a:gd name="connsiteY7" fmla="*/ 823445 h 828548"/>
                <a:gd name="connsiteX8" fmla="*/ 252084 w 1009730"/>
                <a:gd name="connsiteY8" fmla="*/ 523000 h 828548"/>
                <a:gd name="connsiteX9" fmla="*/ 408838 w 1009730"/>
                <a:gd name="connsiteY9" fmla="*/ 379308 h 828548"/>
                <a:gd name="connsiteX10" fmla="*/ 761536 w 1009730"/>
                <a:gd name="connsiteY10" fmla="*/ 470748 h 828548"/>
                <a:gd name="connsiteX11" fmla="*/ 866038 w 1009730"/>
                <a:gd name="connsiteY11" fmla="*/ 287868 h 828548"/>
                <a:gd name="connsiteX12" fmla="*/ 1009730 w 1009730"/>
                <a:gd name="connsiteY12" fmla="*/ 509937 h 828548"/>
                <a:gd name="connsiteX13" fmla="*/ 879101 w 1009730"/>
                <a:gd name="connsiteY13" fmla="*/ 183365 h 82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9730" h="828548">
                  <a:moveTo>
                    <a:pt x="879101" y="183365"/>
                  </a:moveTo>
                  <a:cubicBezTo>
                    <a:pt x="826849" y="98456"/>
                    <a:pt x="757181" y="9193"/>
                    <a:pt x="696221" y="485"/>
                  </a:cubicBezTo>
                  <a:cubicBezTo>
                    <a:pt x="635261" y="-8224"/>
                    <a:pt x="578655" y="102811"/>
                    <a:pt x="513341" y="131114"/>
                  </a:cubicBezTo>
                  <a:cubicBezTo>
                    <a:pt x="448027" y="159417"/>
                    <a:pt x="304336" y="170303"/>
                    <a:pt x="304336" y="170303"/>
                  </a:cubicBezTo>
                  <a:cubicBezTo>
                    <a:pt x="225959" y="185543"/>
                    <a:pt x="93152" y="176834"/>
                    <a:pt x="43078" y="222554"/>
                  </a:cubicBezTo>
                  <a:cubicBezTo>
                    <a:pt x="-6996" y="268274"/>
                    <a:pt x="-2641" y="366246"/>
                    <a:pt x="3890" y="444623"/>
                  </a:cubicBezTo>
                  <a:cubicBezTo>
                    <a:pt x="10421" y="523000"/>
                    <a:pt x="67027" y="629680"/>
                    <a:pt x="82267" y="692817"/>
                  </a:cubicBezTo>
                  <a:cubicBezTo>
                    <a:pt x="97507" y="755954"/>
                    <a:pt x="67027" y="851748"/>
                    <a:pt x="95330" y="823445"/>
                  </a:cubicBezTo>
                  <a:cubicBezTo>
                    <a:pt x="123633" y="795142"/>
                    <a:pt x="199833" y="597023"/>
                    <a:pt x="252084" y="523000"/>
                  </a:cubicBezTo>
                  <a:cubicBezTo>
                    <a:pt x="304335" y="448977"/>
                    <a:pt x="323929" y="388017"/>
                    <a:pt x="408838" y="379308"/>
                  </a:cubicBezTo>
                  <a:cubicBezTo>
                    <a:pt x="493747" y="370599"/>
                    <a:pt x="685336" y="485988"/>
                    <a:pt x="761536" y="470748"/>
                  </a:cubicBezTo>
                  <a:cubicBezTo>
                    <a:pt x="837736" y="455508"/>
                    <a:pt x="824672" y="281336"/>
                    <a:pt x="866038" y="287868"/>
                  </a:cubicBezTo>
                  <a:cubicBezTo>
                    <a:pt x="907404" y="294400"/>
                    <a:pt x="1009730" y="525177"/>
                    <a:pt x="1009730" y="509937"/>
                  </a:cubicBezTo>
                  <a:cubicBezTo>
                    <a:pt x="1009730" y="494697"/>
                    <a:pt x="931353" y="268274"/>
                    <a:pt x="879101" y="1833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5" name="Freeform 434"/>
            <p:cNvSpPr/>
            <p:nvPr/>
          </p:nvSpPr>
          <p:spPr>
            <a:xfrm>
              <a:off x="2366115" y="6103012"/>
              <a:ext cx="1220376" cy="587430"/>
            </a:xfrm>
            <a:custGeom>
              <a:avLst/>
              <a:gdLst>
                <a:gd name="connsiteX0" fmla="*/ 1594 w 1256300"/>
                <a:gd name="connsiteY0" fmla="*/ 601462 h 601517"/>
                <a:gd name="connsiteX1" fmla="*/ 53845 w 1256300"/>
                <a:gd name="connsiteY1" fmla="*/ 274891 h 601517"/>
                <a:gd name="connsiteX2" fmla="*/ 197536 w 1256300"/>
                <a:gd name="connsiteY2" fmla="*/ 39759 h 601517"/>
                <a:gd name="connsiteX3" fmla="*/ 471856 w 1256300"/>
                <a:gd name="connsiteY3" fmla="*/ 92011 h 601517"/>
                <a:gd name="connsiteX4" fmla="*/ 772302 w 1256300"/>
                <a:gd name="connsiteY4" fmla="*/ 571 h 601517"/>
                <a:gd name="connsiteX5" fmla="*/ 1007434 w 1256300"/>
                <a:gd name="connsiteY5" fmla="*/ 144262 h 601517"/>
                <a:gd name="connsiteX6" fmla="*/ 1255628 w 1256300"/>
                <a:gd name="connsiteY6" fmla="*/ 261828 h 601517"/>
                <a:gd name="connsiteX7" fmla="*/ 929056 w 1256300"/>
                <a:gd name="connsiteY7" fmla="*/ 340205 h 601517"/>
                <a:gd name="connsiteX8" fmla="*/ 563296 w 1256300"/>
                <a:gd name="connsiteY8" fmla="*/ 470833 h 601517"/>
                <a:gd name="connsiteX9" fmla="*/ 288976 w 1256300"/>
                <a:gd name="connsiteY9" fmla="*/ 340205 h 601517"/>
                <a:gd name="connsiteX10" fmla="*/ 106096 w 1256300"/>
                <a:gd name="connsiteY10" fmla="*/ 301016 h 601517"/>
                <a:gd name="connsiteX11" fmla="*/ 1594 w 1256300"/>
                <a:gd name="connsiteY11" fmla="*/ 601462 h 60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6300" h="601517">
                  <a:moveTo>
                    <a:pt x="1594" y="601462"/>
                  </a:moveTo>
                  <a:cubicBezTo>
                    <a:pt x="-7114" y="597108"/>
                    <a:pt x="21188" y="368508"/>
                    <a:pt x="53845" y="274891"/>
                  </a:cubicBezTo>
                  <a:cubicBezTo>
                    <a:pt x="86502" y="181274"/>
                    <a:pt x="127868" y="70239"/>
                    <a:pt x="197536" y="39759"/>
                  </a:cubicBezTo>
                  <a:cubicBezTo>
                    <a:pt x="267204" y="9279"/>
                    <a:pt x="376062" y="98542"/>
                    <a:pt x="471856" y="92011"/>
                  </a:cubicBezTo>
                  <a:cubicBezTo>
                    <a:pt x="567650" y="85480"/>
                    <a:pt x="683039" y="-8137"/>
                    <a:pt x="772302" y="571"/>
                  </a:cubicBezTo>
                  <a:cubicBezTo>
                    <a:pt x="861565" y="9279"/>
                    <a:pt x="926880" y="100719"/>
                    <a:pt x="1007434" y="144262"/>
                  </a:cubicBezTo>
                  <a:cubicBezTo>
                    <a:pt x="1087988" y="187805"/>
                    <a:pt x="1268691" y="229171"/>
                    <a:pt x="1255628" y="261828"/>
                  </a:cubicBezTo>
                  <a:cubicBezTo>
                    <a:pt x="1242565" y="294485"/>
                    <a:pt x="1044445" y="305371"/>
                    <a:pt x="929056" y="340205"/>
                  </a:cubicBezTo>
                  <a:cubicBezTo>
                    <a:pt x="813667" y="375039"/>
                    <a:pt x="669976" y="470833"/>
                    <a:pt x="563296" y="470833"/>
                  </a:cubicBezTo>
                  <a:cubicBezTo>
                    <a:pt x="456616" y="470833"/>
                    <a:pt x="365176" y="368508"/>
                    <a:pt x="288976" y="340205"/>
                  </a:cubicBezTo>
                  <a:cubicBezTo>
                    <a:pt x="212776" y="311902"/>
                    <a:pt x="153993" y="250942"/>
                    <a:pt x="106096" y="301016"/>
                  </a:cubicBezTo>
                  <a:cubicBezTo>
                    <a:pt x="58199" y="351090"/>
                    <a:pt x="10302" y="605816"/>
                    <a:pt x="1594" y="6014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6" name="Freeform 435"/>
            <p:cNvSpPr/>
            <p:nvPr/>
          </p:nvSpPr>
          <p:spPr>
            <a:xfrm rot="20439301">
              <a:off x="2667552" y="5776161"/>
              <a:ext cx="664434" cy="828549"/>
            </a:xfrm>
            <a:custGeom>
              <a:avLst/>
              <a:gdLst>
                <a:gd name="connsiteX0" fmla="*/ 879101 w 1009730"/>
                <a:gd name="connsiteY0" fmla="*/ 183365 h 828548"/>
                <a:gd name="connsiteX1" fmla="*/ 696221 w 1009730"/>
                <a:gd name="connsiteY1" fmla="*/ 485 h 828548"/>
                <a:gd name="connsiteX2" fmla="*/ 513341 w 1009730"/>
                <a:gd name="connsiteY2" fmla="*/ 131114 h 828548"/>
                <a:gd name="connsiteX3" fmla="*/ 304336 w 1009730"/>
                <a:gd name="connsiteY3" fmla="*/ 170303 h 828548"/>
                <a:gd name="connsiteX4" fmla="*/ 43078 w 1009730"/>
                <a:gd name="connsiteY4" fmla="*/ 222554 h 828548"/>
                <a:gd name="connsiteX5" fmla="*/ 3890 w 1009730"/>
                <a:gd name="connsiteY5" fmla="*/ 444623 h 828548"/>
                <a:gd name="connsiteX6" fmla="*/ 82267 w 1009730"/>
                <a:gd name="connsiteY6" fmla="*/ 692817 h 828548"/>
                <a:gd name="connsiteX7" fmla="*/ 95330 w 1009730"/>
                <a:gd name="connsiteY7" fmla="*/ 823445 h 828548"/>
                <a:gd name="connsiteX8" fmla="*/ 252084 w 1009730"/>
                <a:gd name="connsiteY8" fmla="*/ 523000 h 828548"/>
                <a:gd name="connsiteX9" fmla="*/ 408838 w 1009730"/>
                <a:gd name="connsiteY9" fmla="*/ 379308 h 828548"/>
                <a:gd name="connsiteX10" fmla="*/ 761536 w 1009730"/>
                <a:gd name="connsiteY10" fmla="*/ 470748 h 828548"/>
                <a:gd name="connsiteX11" fmla="*/ 866038 w 1009730"/>
                <a:gd name="connsiteY11" fmla="*/ 287868 h 828548"/>
                <a:gd name="connsiteX12" fmla="*/ 1009730 w 1009730"/>
                <a:gd name="connsiteY12" fmla="*/ 509937 h 828548"/>
                <a:gd name="connsiteX13" fmla="*/ 879101 w 1009730"/>
                <a:gd name="connsiteY13" fmla="*/ 183365 h 82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9730" h="828548">
                  <a:moveTo>
                    <a:pt x="879101" y="183365"/>
                  </a:moveTo>
                  <a:cubicBezTo>
                    <a:pt x="826849" y="98456"/>
                    <a:pt x="757181" y="9193"/>
                    <a:pt x="696221" y="485"/>
                  </a:cubicBezTo>
                  <a:cubicBezTo>
                    <a:pt x="635261" y="-8224"/>
                    <a:pt x="578655" y="102811"/>
                    <a:pt x="513341" y="131114"/>
                  </a:cubicBezTo>
                  <a:cubicBezTo>
                    <a:pt x="448027" y="159417"/>
                    <a:pt x="304336" y="170303"/>
                    <a:pt x="304336" y="170303"/>
                  </a:cubicBezTo>
                  <a:cubicBezTo>
                    <a:pt x="225959" y="185543"/>
                    <a:pt x="93152" y="176834"/>
                    <a:pt x="43078" y="222554"/>
                  </a:cubicBezTo>
                  <a:cubicBezTo>
                    <a:pt x="-6996" y="268274"/>
                    <a:pt x="-2641" y="366246"/>
                    <a:pt x="3890" y="444623"/>
                  </a:cubicBezTo>
                  <a:cubicBezTo>
                    <a:pt x="10421" y="523000"/>
                    <a:pt x="67027" y="629680"/>
                    <a:pt x="82267" y="692817"/>
                  </a:cubicBezTo>
                  <a:cubicBezTo>
                    <a:pt x="97507" y="755954"/>
                    <a:pt x="67027" y="851748"/>
                    <a:pt x="95330" y="823445"/>
                  </a:cubicBezTo>
                  <a:cubicBezTo>
                    <a:pt x="123633" y="795142"/>
                    <a:pt x="199833" y="597023"/>
                    <a:pt x="252084" y="523000"/>
                  </a:cubicBezTo>
                  <a:cubicBezTo>
                    <a:pt x="304335" y="448977"/>
                    <a:pt x="323929" y="388017"/>
                    <a:pt x="408838" y="379308"/>
                  </a:cubicBezTo>
                  <a:cubicBezTo>
                    <a:pt x="493747" y="370599"/>
                    <a:pt x="685336" y="485988"/>
                    <a:pt x="761536" y="470748"/>
                  </a:cubicBezTo>
                  <a:cubicBezTo>
                    <a:pt x="837736" y="455508"/>
                    <a:pt x="824672" y="281336"/>
                    <a:pt x="866038" y="287868"/>
                  </a:cubicBezTo>
                  <a:cubicBezTo>
                    <a:pt x="907404" y="294400"/>
                    <a:pt x="1009730" y="525177"/>
                    <a:pt x="1009730" y="509937"/>
                  </a:cubicBezTo>
                  <a:cubicBezTo>
                    <a:pt x="1009730" y="494697"/>
                    <a:pt x="931353" y="268274"/>
                    <a:pt x="879101" y="1833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7" name="Group 436"/>
          <p:cNvGrpSpPr/>
          <p:nvPr/>
        </p:nvGrpSpPr>
        <p:grpSpPr>
          <a:xfrm>
            <a:off x="3024660" y="6108928"/>
            <a:ext cx="1063626" cy="569628"/>
            <a:chOff x="2366115" y="5601232"/>
            <a:chExt cx="1615597" cy="1461666"/>
          </a:xfrm>
          <a:solidFill>
            <a:schemeClr val="tx1">
              <a:lumMod val="95000"/>
              <a:lumOff val="5000"/>
            </a:schemeClr>
          </a:solidFill>
        </p:grpSpPr>
        <p:sp>
          <p:nvSpPr>
            <p:cNvPr id="438" name="Freeform 437"/>
            <p:cNvSpPr/>
            <p:nvPr/>
          </p:nvSpPr>
          <p:spPr>
            <a:xfrm rot="1116062">
              <a:off x="3230080" y="5900591"/>
              <a:ext cx="751632" cy="1162307"/>
            </a:xfrm>
            <a:custGeom>
              <a:avLst/>
              <a:gdLst>
                <a:gd name="connsiteX0" fmla="*/ 1594 w 1256300"/>
                <a:gd name="connsiteY0" fmla="*/ 601462 h 601517"/>
                <a:gd name="connsiteX1" fmla="*/ 53845 w 1256300"/>
                <a:gd name="connsiteY1" fmla="*/ 274891 h 601517"/>
                <a:gd name="connsiteX2" fmla="*/ 197536 w 1256300"/>
                <a:gd name="connsiteY2" fmla="*/ 39759 h 601517"/>
                <a:gd name="connsiteX3" fmla="*/ 471856 w 1256300"/>
                <a:gd name="connsiteY3" fmla="*/ 92011 h 601517"/>
                <a:gd name="connsiteX4" fmla="*/ 772302 w 1256300"/>
                <a:gd name="connsiteY4" fmla="*/ 571 h 601517"/>
                <a:gd name="connsiteX5" fmla="*/ 1007434 w 1256300"/>
                <a:gd name="connsiteY5" fmla="*/ 144262 h 601517"/>
                <a:gd name="connsiteX6" fmla="*/ 1255628 w 1256300"/>
                <a:gd name="connsiteY6" fmla="*/ 261828 h 601517"/>
                <a:gd name="connsiteX7" fmla="*/ 929056 w 1256300"/>
                <a:gd name="connsiteY7" fmla="*/ 340205 h 601517"/>
                <a:gd name="connsiteX8" fmla="*/ 563296 w 1256300"/>
                <a:gd name="connsiteY8" fmla="*/ 470833 h 601517"/>
                <a:gd name="connsiteX9" fmla="*/ 288976 w 1256300"/>
                <a:gd name="connsiteY9" fmla="*/ 340205 h 601517"/>
                <a:gd name="connsiteX10" fmla="*/ 106096 w 1256300"/>
                <a:gd name="connsiteY10" fmla="*/ 301016 h 601517"/>
                <a:gd name="connsiteX11" fmla="*/ 1594 w 1256300"/>
                <a:gd name="connsiteY11" fmla="*/ 601462 h 60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6300" h="601517">
                  <a:moveTo>
                    <a:pt x="1594" y="601462"/>
                  </a:moveTo>
                  <a:cubicBezTo>
                    <a:pt x="-7114" y="597108"/>
                    <a:pt x="21188" y="368508"/>
                    <a:pt x="53845" y="274891"/>
                  </a:cubicBezTo>
                  <a:cubicBezTo>
                    <a:pt x="86502" y="181274"/>
                    <a:pt x="127868" y="70239"/>
                    <a:pt x="197536" y="39759"/>
                  </a:cubicBezTo>
                  <a:cubicBezTo>
                    <a:pt x="267204" y="9279"/>
                    <a:pt x="376062" y="98542"/>
                    <a:pt x="471856" y="92011"/>
                  </a:cubicBezTo>
                  <a:cubicBezTo>
                    <a:pt x="567650" y="85480"/>
                    <a:pt x="683039" y="-8137"/>
                    <a:pt x="772302" y="571"/>
                  </a:cubicBezTo>
                  <a:cubicBezTo>
                    <a:pt x="861565" y="9279"/>
                    <a:pt x="926880" y="100719"/>
                    <a:pt x="1007434" y="144262"/>
                  </a:cubicBezTo>
                  <a:cubicBezTo>
                    <a:pt x="1087988" y="187805"/>
                    <a:pt x="1268691" y="229171"/>
                    <a:pt x="1255628" y="261828"/>
                  </a:cubicBezTo>
                  <a:cubicBezTo>
                    <a:pt x="1242565" y="294485"/>
                    <a:pt x="1044445" y="305371"/>
                    <a:pt x="929056" y="340205"/>
                  </a:cubicBezTo>
                  <a:cubicBezTo>
                    <a:pt x="813667" y="375039"/>
                    <a:pt x="669976" y="470833"/>
                    <a:pt x="563296" y="470833"/>
                  </a:cubicBezTo>
                  <a:cubicBezTo>
                    <a:pt x="456616" y="470833"/>
                    <a:pt x="365176" y="368508"/>
                    <a:pt x="288976" y="340205"/>
                  </a:cubicBezTo>
                  <a:cubicBezTo>
                    <a:pt x="212776" y="311902"/>
                    <a:pt x="153993" y="250942"/>
                    <a:pt x="106096" y="301016"/>
                  </a:cubicBezTo>
                  <a:cubicBezTo>
                    <a:pt x="58199" y="351090"/>
                    <a:pt x="10302" y="605816"/>
                    <a:pt x="1594" y="6014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9" name="Freeform 438"/>
            <p:cNvSpPr/>
            <p:nvPr/>
          </p:nvSpPr>
          <p:spPr>
            <a:xfrm rot="6140715" flipV="1">
              <a:off x="2644314" y="5748250"/>
              <a:ext cx="1413520" cy="1119483"/>
            </a:xfrm>
            <a:custGeom>
              <a:avLst/>
              <a:gdLst>
                <a:gd name="connsiteX0" fmla="*/ 879101 w 1009730"/>
                <a:gd name="connsiteY0" fmla="*/ 183365 h 828548"/>
                <a:gd name="connsiteX1" fmla="*/ 696221 w 1009730"/>
                <a:gd name="connsiteY1" fmla="*/ 485 h 828548"/>
                <a:gd name="connsiteX2" fmla="*/ 513341 w 1009730"/>
                <a:gd name="connsiteY2" fmla="*/ 131114 h 828548"/>
                <a:gd name="connsiteX3" fmla="*/ 304336 w 1009730"/>
                <a:gd name="connsiteY3" fmla="*/ 170303 h 828548"/>
                <a:gd name="connsiteX4" fmla="*/ 43078 w 1009730"/>
                <a:gd name="connsiteY4" fmla="*/ 222554 h 828548"/>
                <a:gd name="connsiteX5" fmla="*/ 3890 w 1009730"/>
                <a:gd name="connsiteY5" fmla="*/ 444623 h 828548"/>
                <a:gd name="connsiteX6" fmla="*/ 82267 w 1009730"/>
                <a:gd name="connsiteY6" fmla="*/ 692817 h 828548"/>
                <a:gd name="connsiteX7" fmla="*/ 95330 w 1009730"/>
                <a:gd name="connsiteY7" fmla="*/ 823445 h 828548"/>
                <a:gd name="connsiteX8" fmla="*/ 252084 w 1009730"/>
                <a:gd name="connsiteY8" fmla="*/ 523000 h 828548"/>
                <a:gd name="connsiteX9" fmla="*/ 408838 w 1009730"/>
                <a:gd name="connsiteY9" fmla="*/ 379308 h 828548"/>
                <a:gd name="connsiteX10" fmla="*/ 761536 w 1009730"/>
                <a:gd name="connsiteY10" fmla="*/ 470748 h 828548"/>
                <a:gd name="connsiteX11" fmla="*/ 866038 w 1009730"/>
                <a:gd name="connsiteY11" fmla="*/ 287868 h 828548"/>
                <a:gd name="connsiteX12" fmla="*/ 1009730 w 1009730"/>
                <a:gd name="connsiteY12" fmla="*/ 509937 h 828548"/>
                <a:gd name="connsiteX13" fmla="*/ 879101 w 1009730"/>
                <a:gd name="connsiteY13" fmla="*/ 183365 h 82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9730" h="828548">
                  <a:moveTo>
                    <a:pt x="879101" y="183365"/>
                  </a:moveTo>
                  <a:cubicBezTo>
                    <a:pt x="826849" y="98456"/>
                    <a:pt x="757181" y="9193"/>
                    <a:pt x="696221" y="485"/>
                  </a:cubicBezTo>
                  <a:cubicBezTo>
                    <a:pt x="635261" y="-8224"/>
                    <a:pt x="578655" y="102811"/>
                    <a:pt x="513341" y="131114"/>
                  </a:cubicBezTo>
                  <a:cubicBezTo>
                    <a:pt x="448027" y="159417"/>
                    <a:pt x="304336" y="170303"/>
                    <a:pt x="304336" y="170303"/>
                  </a:cubicBezTo>
                  <a:cubicBezTo>
                    <a:pt x="225959" y="185543"/>
                    <a:pt x="93152" y="176834"/>
                    <a:pt x="43078" y="222554"/>
                  </a:cubicBezTo>
                  <a:cubicBezTo>
                    <a:pt x="-6996" y="268274"/>
                    <a:pt x="-2641" y="366246"/>
                    <a:pt x="3890" y="444623"/>
                  </a:cubicBezTo>
                  <a:cubicBezTo>
                    <a:pt x="10421" y="523000"/>
                    <a:pt x="67027" y="629680"/>
                    <a:pt x="82267" y="692817"/>
                  </a:cubicBezTo>
                  <a:cubicBezTo>
                    <a:pt x="97507" y="755954"/>
                    <a:pt x="67027" y="851748"/>
                    <a:pt x="95330" y="823445"/>
                  </a:cubicBezTo>
                  <a:cubicBezTo>
                    <a:pt x="123633" y="795142"/>
                    <a:pt x="199833" y="597023"/>
                    <a:pt x="252084" y="523000"/>
                  </a:cubicBezTo>
                  <a:cubicBezTo>
                    <a:pt x="304335" y="448977"/>
                    <a:pt x="323929" y="388017"/>
                    <a:pt x="408838" y="379308"/>
                  </a:cubicBezTo>
                  <a:cubicBezTo>
                    <a:pt x="493747" y="370599"/>
                    <a:pt x="685336" y="485988"/>
                    <a:pt x="761536" y="470748"/>
                  </a:cubicBezTo>
                  <a:cubicBezTo>
                    <a:pt x="837736" y="455508"/>
                    <a:pt x="824672" y="281336"/>
                    <a:pt x="866038" y="287868"/>
                  </a:cubicBezTo>
                  <a:cubicBezTo>
                    <a:pt x="907404" y="294400"/>
                    <a:pt x="1009730" y="525177"/>
                    <a:pt x="1009730" y="509937"/>
                  </a:cubicBezTo>
                  <a:cubicBezTo>
                    <a:pt x="1009730" y="494697"/>
                    <a:pt x="931353" y="268274"/>
                    <a:pt x="879101" y="1833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0" name="Freeform 439"/>
            <p:cNvSpPr/>
            <p:nvPr/>
          </p:nvSpPr>
          <p:spPr>
            <a:xfrm>
              <a:off x="2366115" y="6103012"/>
              <a:ext cx="1220376" cy="587430"/>
            </a:xfrm>
            <a:custGeom>
              <a:avLst/>
              <a:gdLst>
                <a:gd name="connsiteX0" fmla="*/ 1594 w 1256300"/>
                <a:gd name="connsiteY0" fmla="*/ 601462 h 601517"/>
                <a:gd name="connsiteX1" fmla="*/ 53845 w 1256300"/>
                <a:gd name="connsiteY1" fmla="*/ 274891 h 601517"/>
                <a:gd name="connsiteX2" fmla="*/ 197536 w 1256300"/>
                <a:gd name="connsiteY2" fmla="*/ 39759 h 601517"/>
                <a:gd name="connsiteX3" fmla="*/ 471856 w 1256300"/>
                <a:gd name="connsiteY3" fmla="*/ 92011 h 601517"/>
                <a:gd name="connsiteX4" fmla="*/ 772302 w 1256300"/>
                <a:gd name="connsiteY4" fmla="*/ 571 h 601517"/>
                <a:gd name="connsiteX5" fmla="*/ 1007434 w 1256300"/>
                <a:gd name="connsiteY5" fmla="*/ 144262 h 601517"/>
                <a:gd name="connsiteX6" fmla="*/ 1255628 w 1256300"/>
                <a:gd name="connsiteY6" fmla="*/ 261828 h 601517"/>
                <a:gd name="connsiteX7" fmla="*/ 929056 w 1256300"/>
                <a:gd name="connsiteY7" fmla="*/ 340205 h 601517"/>
                <a:gd name="connsiteX8" fmla="*/ 563296 w 1256300"/>
                <a:gd name="connsiteY8" fmla="*/ 470833 h 601517"/>
                <a:gd name="connsiteX9" fmla="*/ 288976 w 1256300"/>
                <a:gd name="connsiteY9" fmla="*/ 340205 h 601517"/>
                <a:gd name="connsiteX10" fmla="*/ 106096 w 1256300"/>
                <a:gd name="connsiteY10" fmla="*/ 301016 h 601517"/>
                <a:gd name="connsiteX11" fmla="*/ 1594 w 1256300"/>
                <a:gd name="connsiteY11" fmla="*/ 601462 h 60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6300" h="601517">
                  <a:moveTo>
                    <a:pt x="1594" y="601462"/>
                  </a:moveTo>
                  <a:cubicBezTo>
                    <a:pt x="-7114" y="597108"/>
                    <a:pt x="21188" y="368508"/>
                    <a:pt x="53845" y="274891"/>
                  </a:cubicBezTo>
                  <a:cubicBezTo>
                    <a:pt x="86502" y="181274"/>
                    <a:pt x="127868" y="70239"/>
                    <a:pt x="197536" y="39759"/>
                  </a:cubicBezTo>
                  <a:cubicBezTo>
                    <a:pt x="267204" y="9279"/>
                    <a:pt x="376062" y="98542"/>
                    <a:pt x="471856" y="92011"/>
                  </a:cubicBezTo>
                  <a:cubicBezTo>
                    <a:pt x="567650" y="85480"/>
                    <a:pt x="683039" y="-8137"/>
                    <a:pt x="772302" y="571"/>
                  </a:cubicBezTo>
                  <a:cubicBezTo>
                    <a:pt x="861565" y="9279"/>
                    <a:pt x="926880" y="100719"/>
                    <a:pt x="1007434" y="144262"/>
                  </a:cubicBezTo>
                  <a:cubicBezTo>
                    <a:pt x="1087988" y="187805"/>
                    <a:pt x="1268691" y="229171"/>
                    <a:pt x="1255628" y="261828"/>
                  </a:cubicBezTo>
                  <a:cubicBezTo>
                    <a:pt x="1242565" y="294485"/>
                    <a:pt x="1044445" y="305371"/>
                    <a:pt x="929056" y="340205"/>
                  </a:cubicBezTo>
                  <a:cubicBezTo>
                    <a:pt x="813667" y="375039"/>
                    <a:pt x="669976" y="470833"/>
                    <a:pt x="563296" y="470833"/>
                  </a:cubicBezTo>
                  <a:cubicBezTo>
                    <a:pt x="456616" y="470833"/>
                    <a:pt x="365176" y="368508"/>
                    <a:pt x="288976" y="340205"/>
                  </a:cubicBezTo>
                  <a:cubicBezTo>
                    <a:pt x="212776" y="311902"/>
                    <a:pt x="153993" y="250942"/>
                    <a:pt x="106096" y="301016"/>
                  </a:cubicBezTo>
                  <a:cubicBezTo>
                    <a:pt x="58199" y="351090"/>
                    <a:pt x="10302" y="605816"/>
                    <a:pt x="1594" y="6014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1" name="Freeform 440"/>
            <p:cNvSpPr/>
            <p:nvPr/>
          </p:nvSpPr>
          <p:spPr>
            <a:xfrm rot="20439301">
              <a:off x="2584151" y="5694911"/>
              <a:ext cx="696806" cy="1298405"/>
            </a:xfrm>
            <a:custGeom>
              <a:avLst/>
              <a:gdLst>
                <a:gd name="connsiteX0" fmla="*/ 879101 w 1009730"/>
                <a:gd name="connsiteY0" fmla="*/ 183365 h 828548"/>
                <a:gd name="connsiteX1" fmla="*/ 696221 w 1009730"/>
                <a:gd name="connsiteY1" fmla="*/ 485 h 828548"/>
                <a:gd name="connsiteX2" fmla="*/ 513341 w 1009730"/>
                <a:gd name="connsiteY2" fmla="*/ 131114 h 828548"/>
                <a:gd name="connsiteX3" fmla="*/ 304336 w 1009730"/>
                <a:gd name="connsiteY3" fmla="*/ 170303 h 828548"/>
                <a:gd name="connsiteX4" fmla="*/ 43078 w 1009730"/>
                <a:gd name="connsiteY4" fmla="*/ 222554 h 828548"/>
                <a:gd name="connsiteX5" fmla="*/ 3890 w 1009730"/>
                <a:gd name="connsiteY5" fmla="*/ 444623 h 828548"/>
                <a:gd name="connsiteX6" fmla="*/ 82267 w 1009730"/>
                <a:gd name="connsiteY6" fmla="*/ 692817 h 828548"/>
                <a:gd name="connsiteX7" fmla="*/ 95330 w 1009730"/>
                <a:gd name="connsiteY7" fmla="*/ 823445 h 828548"/>
                <a:gd name="connsiteX8" fmla="*/ 252084 w 1009730"/>
                <a:gd name="connsiteY8" fmla="*/ 523000 h 828548"/>
                <a:gd name="connsiteX9" fmla="*/ 408838 w 1009730"/>
                <a:gd name="connsiteY9" fmla="*/ 379308 h 828548"/>
                <a:gd name="connsiteX10" fmla="*/ 761536 w 1009730"/>
                <a:gd name="connsiteY10" fmla="*/ 470748 h 828548"/>
                <a:gd name="connsiteX11" fmla="*/ 866038 w 1009730"/>
                <a:gd name="connsiteY11" fmla="*/ 287868 h 828548"/>
                <a:gd name="connsiteX12" fmla="*/ 1009730 w 1009730"/>
                <a:gd name="connsiteY12" fmla="*/ 509937 h 828548"/>
                <a:gd name="connsiteX13" fmla="*/ 879101 w 1009730"/>
                <a:gd name="connsiteY13" fmla="*/ 183365 h 82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9730" h="828548">
                  <a:moveTo>
                    <a:pt x="879101" y="183365"/>
                  </a:moveTo>
                  <a:cubicBezTo>
                    <a:pt x="826849" y="98456"/>
                    <a:pt x="757181" y="9193"/>
                    <a:pt x="696221" y="485"/>
                  </a:cubicBezTo>
                  <a:cubicBezTo>
                    <a:pt x="635261" y="-8224"/>
                    <a:pt x="578655" y="102811"/>
                    <a:pt x="513341" y="131114"/>
                  </a:cubicBezTo>
                  <a:cubicBezTo>
                    <a:pt x="448027" y="159417"/>
                    <a:pt x="304336" y="170303"/>
                    <a:pt x="304336" y="170303"/>
                  </a:cubicBezTo>
                  <a:cubicBezTo>
                    <a:pt x="225959" y="185543"/>
                    <a:pt x="93152" y="176834"/>
                    <a:pt x="43078" y="222554"/>
                  </a:cubicBezTo>
                  <a:cubicBezTo>
                    <a:pt x="-6996" y="268274"/>
                    <a:pt x="-2641" y="366246"/>
                    <a:pt x="3890" y="444623"/>
                  </a:cubicBezTo>
                  <a:cubicBezTo>
                    <a:pt x="10421" y="523000"/>
                    <a:pt x="67027" y="629680"/>
                    <a:pt x="82267" y="692817"/>
                  </a:cubicBezTo>
                  <a:cubicBezTo>
                    <a:pt x="97507" y="755954"/>
                    <a:pt x="67027" y="851748"/>
                    <a:pt x="95330" y="823445"/>
                  </a:cubicBezTo>
                  <a:cubicBezTo>
                    <a:pt x="123633" y="795142"/>
                    <a:pt x="199833" y="597023"/>
                    <a:pt x="252084" y="523000"/>
                  </a:cubicBezTo>
                  <a:cubicBezTo>
                    <a:pt x="304335" y="448977"/>
                    <a:pt x="323929" y="388017"/>
                    <a:pt x="408838" y="379308"/>
                  </a:cubicBezTo>
                  <a:cubicBezTo>
                    <a:pt x="493747" y="370599"/>
                    <a:pt x="685336" y="485988"/>
                    <a:pt x="761536" y="470748"/>
                  </a:cubicBezTo>
                  <a:cubicBezTo>
                    <a:pt x="837736" y="455508"/>
                    <a:pt x="824672" y="281336"/>
                    <a:pt x="866038" y="287868"/>
                  </a:cubicBezTo>
                  <a:cubicBezTo>
                    <a:pt x="907404" y="294400"/>
                    <a:pt x="1009730" y="525177"/>
                    <a:pt x="1009730" y="509937"/>
                  </a:cubicBezTo>
                  <a:cubicBezTo>
                    <a:pt x="1009730" y="494697"/>
                    <a:pt x="931353" y="268274"/>
                    <a:pt x="879101" y="1833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2" name="TextBox 441"/>
          <p:cNvSpPr txBox="1"/>
          <p:nvPr/>
        </p:nvSpPr>
        <p:spPr>
          <a:xfrm>
            <a:off x="2247962" y="5633733"/>
            <a:ext cx="3224202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mtClean="0">
                <a:solidFill>
                  <a:schemeClr val="accent2">
                    <a:lumMod val="50000"/>
                  </a:schemeClr>
                </a:solidFill>
              </a:rPr>
              <a:t>Millions of years of heat and pressure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6502500" y="1901620"/>
            <a:ext cx="2669324" cy="1860483"/>
            <a:chOff x="6502500" y="1901620"/>
            <a:chExt cx="2669324" cy="1860483"/>
          </a:xfrm>
        </p:grpSpPr>
        <p:grpSp>
          <p:nvGrpSpPr>
            <p:cNvPr id="10" name="Group 9"/>
            <p:cNvGrpSpPr/>
            <p:nvPr/>
          </p:nvGrpSpPr>
          <p:grpSpPr>
            <a:xfrm>
              <a:off x="6502500" y="2860766"/>
              <a:ext cx="2669324" cy="901337"/>
              <a:chOff x="6502500" y="2860766"/>
              <a:chExt cx="2669324" cy="901337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3" name="Freeform 2"/>
              <p:cNvSpPr/>
              <p:nvPr/>
            </p:nvSpPr>
            <p:spPr>
              <a:xfrm>
                <a:off x="6502500" y="2878093"/>
                <a:ext cx="2669324" cy="880127"/>
              </a:xfrm>
              <a:custGeom>
                <a:avLst/>
                <a:gdLst>
                  <a:gd name="connsiteX0" fmla="*/ 2628437 w 2669324"/>
                  <a:gd name="connsiteY0" fmla="*/ 8798 h 880127"/>
                  <a:gd name="connsiteX1" fmla="*/ 1217649 w 2669324"/>
                  <a:gd name="connsiteY1" fmla="*/ 8798 h 880127"/>
                  <a:gd name="connsiteX2" fmla="*/ 708197 w 2669324"/>
                  <a:gd name="connsiteY2" fmla="*/ 100238 h 880127"/>
                  <a:gd name="connsiteX3" fmla="*/ 1282963 w 2669324"/>
                  <a:gd name="connsiteY3" fmla="*/ 400684 h 880127"/>
                  <a:gd name="connsiteX4" fmla="*/ 1073957 w 2669324"/>
                  <a:gd name="connsiteY4" fmla="*/ 492124 h 880127"/>
                  <a:gd name="connsiteX5" fmla="*/ 420814 w 2669324"/>
                  <a:gd name="connsiteY5" fmla="*/ 557438 h 880127"/>
                  <a:gd name="connsiteX6" fmla="*/ 133431 w 2669324"/>
                  <a:gd name="connsiteY6" fmla="*/ 766444 h 880127"/>
                  <a:gd name="connsiteX7" fmla="*/ 2641500 w 2669324"/>
                  <a:gd name="connsiteY7" fmla="*/ 831758 h 880127"/>
                  <a:gd name="connsiteX8" fmla="*/ 1544220 w 2669324"/>
                  <a:gd name="connsiteY8" fmla="*/ 34924 h 880127"/>
                  <a:gd name="connsiteX9" fmla="*/ 1544220 w 2669324"/>
                  <a:gd name="connsiteY9" fmla="*/ 34924 h 880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669324" h="880127">
                    <a:moveTo>
                      <a:pt x="2628437" y="8798"/>
                    </a:moveTo>
                    <a:cubicBezTo>
                      <a:pt x="2083063" y="1178"/>
                      <a:pt x="1537689" y="-6442"/>
                      <a:pt x="1217649" y="8798"/>
                    </a:cubicBezTo>
                    <a:cubicBezTo>
                      <a:pt x="897609" y="24038"/>
                      <a:pt x="697311" y="34924"/>
                      <a:pt x="708197" y="100238"/>
                    </a:cubicBezTo>
                    <a:cubicBezTo>
                      <a:pt x="719083" y="165552"/>
                      <a:pt x="1222003" y="335370"/>
                      <a:pt x="1282963" y="400684"/>
                    </a:cubicBezTo>
                    <a:cubicBezTo>
                      <a:pt x="1343923" y="465998"/>
                      <a:pt x="1217648" y="465998"/>
                      <a:pt x="1073957" y="492124"/>
                    </a:cubicBezTo>
                    <a:cubicBezTo>
                      <a:pt x="930265" y="518250"/>
                      <a:pt x="577568" y="511718"/>
                      <a:pt x="420814" y="557438"/>
                    </a:cubicBezTo>
                    <a:cubicBezTo>
                      <a:pt x="264060" y="603158"/>
                      <a:pt x="-236683" y="720724"/>
                      <a:pt x="133431" y="766444"/>
                    </a:cubicBezTo>
                    <a:cubicBezTo>
                      <a:pt x="503545" y="812164"/>
                      <a:pt x="2406369" y="953678"/>
                      <a:pt x="2641500" y="831758"/>
                    </a:cubicBezTo>
                    <a:cubicBezTo>
                      <a:pt x="2876631" y="709838"/>
                      <a:pt x="1544220" y="34924"/>
                      <a:pt x="1544220" y="34924"/>
                    </a:cubicBezTo>
                    <a:lnTo>
                      <a:pt x="1544220" y="34924"/>
                    </a:lnTo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7994469" y="2860766"/>
                <a:ext cx="1162594" cy="901337"/>
              </a:xfrm>
              <a:custGeom>
                <a:avLst/>
                <a:gdLst>
                  <a:gd name="connsiteX0" fmla="*/ 1123405 w 1162594"/>
                  <a:gd name="connsiteY0" fmla="*/ 0 h 901337"/>
                  <a:gd name="connsiteX1" fmla="*/ 1162594 w 1162594"/>
                  <a:gd name="connsiteY1" fmla="*/ 901337 h 901337"/>
                  <a:gd name="connsiteX2" fmla="*/ 0 w 1162594"/>
                  <a:gd name="connsiteY2" fmla="*/ 875211 h 901337"/>
                  <a:gd name="connsiteX3" fmla="*/ 65314 w 1162594"/>
                  <a:gd name="connsiteY3" fmla="*/ 39188 h 901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2594" h="901337">
                    <a:moveTo>
                      <a:pt x="1123405" y="0"/>
                    </a:moveTo>
                    <a:lnTo>
                      <a:pt x="1162594" y="901337"/>
                    </a:lnTo>
                    <a:lnTo>
                      <a:pt x="0" y="875211"/>
                    </a:lnTo>
                    <a:lnTo>
                      <a:pt x="65314" y="39188"/>
                    </a:lnTo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Cube 10"/>
            <p:cNvSpPr/>
            <p:nvPr/>
          </p:nvSpPr>
          <p:spPr>
            <a:xfrm>
              <a:off x="7473570" y="3200400"/>
              <a:ext cx="630091" cy="483564"/>
            </a:xfrm>
            <a:prstGeom prst="cub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Cube 15"/>
            <p:cNvSpPr/>
            <p:nvPr/>
          </p:nvSpPr>
          <p:spPr>
            <a:xfrm>
              <a:off x="7176924" y="2566987"/>
              <a:ext cx="261014" cy="1090613"/>
            </a:xfrm>
            <a:prstGeom prst="cube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Can 16"/>
            <p:cNvSpPr/>
            <p:nvPr/>
          </p:nvSpPr>
          <p:spPr>
            <a:xfrm>
              <a:off x="7538623" y="2743200"/>
              <a:ext cx="63136" cy="521820"/>
            </a:xfrm>
            <a:prstGeom prst="ca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Can 408"/>
            <p:cNvSpPr/>
            <p:nvPr/>
          </p:nvSpPr>
          <p:spPr>
            <a:xfrm>
              <a:off x="7704749" y="2729611"/>
              <a:ext cx="63136" cy="521820"/>
            </a:xfrm>
            <a:prstGeom prst="ca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" name="Can 410"/>
            <p:cNvSpPr/>
            <p:nvPr/>
          </p:nvSpPr>
          <p:spPr>
            <a:xfrm>
              <a:off x="7869521" y="2735530"/>
              <a:ext cx="63136" cy="521820"/>
            </a:xfrm>
            <a:prstGeom prst="ca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Cloud 18"/>
            <p:cNvSpPr/>
            <p:nvPr/>
          </p:nvSpPr>
          <p:spPr>
            <a:xfrm>
              <a:off x="7664895" y="2122737"/>
              <a:ext cx="129994" cy="544872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Cloud 413"/>
            <p:cNvSpPr/>
            <p:nvPr/>
          </p:nvSpPr>
          <p:spPr>
            <a:xfrm>
              <a:off x="7878175" y="2282277"/>
              <a:ext cx="68536" cy="396195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Cloud 414"/>
            <p:cNvSpPr/>
            <p:nvPr/>
          </p:nvSpPr>
          <p:spPr>
            <a:xfrm>
              <a:off x="7527998" y="2373672"/>
              <a:ext cx="73761" cy="3048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Cloud 415"/>
            <p:cNvSpPr/>
            <p:nvPr/>
          </p:nvSpPr>
          <p:spPr>
            <a:xfrm>
              <a:off x="7912443" y="1901620"/>
              <a:ext cx="637401" cy="369191"/>
            </a:xfrm>
            <a:prstGeom prst="cloud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7" name="Cloud 416"/>
            <p:cNvSpPr/>
            <p:nvPr/>
          </p:nvSpPr>
          <p:spPr>
            <a:xfrm>
              <a:off x="6868953" y="1901621"/>
              <a:ext cx="735582" cy="472052"/>
            </a:xfrm>
            <a:prstGeom prst="cloud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8" name="Cloud 417"/>
            <p:cNvSpPr/>
            <p:nvPr/>
          </p:nvSpPr>
          <p:spPr>
            <a:xfrm>
              <a:off x="8224194" y="2117253"/>
              <a:ext cx="318700" cy="228257"/>
            </a:xfrm>
            <a:prstGeom prst="cloud">
              <a:avLst/>
            </a:prstGeom>
            <a:gradFill flip="none" rotWithShape="1">
              <a:gsLst>
                <a:gs pos="0">
                  <a:schemeClr val="bg2">
                    <a:shade val="30000"/>
                    <a:satMod val="115000"/>
                  </a:schemeClr>
                </a:gs>
                <a:gs pos="50000">
                  <a:schemeClr val="bg2">
                    <a:shade val="67500"/>
                    <a:satMod val="115000"/>
                  </a:schemeClr>
                </a:gs>
                <a:gs pos="100000">
                  <a:schemeClr val="bg2"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9" name="Group 418"/>
          <p:cNvGrpSpPr/>
          <p:nvPr/>
        </p:nvGrpSpPr>
        <p:grpSpPr>
          <a:xfrm>
            <a:off x="6199705" y="3747114"/>
            <a:ext cx="2878982" cy="431278"/>
            <a:chOff x="5591328" y="412061"/>
            <a:chExt cx="2523980" cy="1387017"/>
          </a:xfrm>
        </p:grpSpPr>
        <p:sp>
          <p:nvSpPr>
            <p:cNvPr id="420" name="TextBox 419"/>
            <p:cNvSpPr txBox="1"/>
            <p:nvPr/>
          </p:nvSpPr>
          <p:spPr>
            <a:xfrm>
              <a:off x="5591328" y="412061"/>
              <a:ext cx="2523980" cy="138701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chemeClr val="accent2">
                      <a:lumMod val="50000"/>
                    </a:schemeClr>
                  </a:solidFill>
                </a:rPr>
                <a:t>Fossil Fuel Combustion</a:t>
              </a:r>
            </a:p>
            <a:p>
              <a:pPr algn="ctr"/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  <a:p>
              <a:pPr algn="ctr"/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421" name="Down Arrow 420"/>
            <p:cNvSpPr/>
            <p:nvPr/>
          </p:nvSpPr>
          <p:spPr>
            <a:xfrm flipV="1">
              <a:off x="7838549" y="484728"/>
              <a:ext cx="153556" cy="1148713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036791" y="3121955"/>
            <a:ext cx="1016211" cy="488062"/>
            <a:chOff x="7036791" y="3121955"/>
            <a:chExt cx="1016211" cy="488062"/>
          </a:xfrm>
        </p:grpSpPr>
        <p:sp>
          <p:nvSpPr>
            <p:cNvPr id="26" name="Explosion 1 25"/>
            <p:cNvSpPr/>
            <p:nvPr/>
          </p:nvSpPr>
          <p:spPr>
            <a:xfrm>
              <a:off x="7036791" y="3121955"/>
              <a:ext cx="533400" cy="488062"/>
            </a:xfrm>
            <a:prstGeom prst="irregularSeal1">
              <a:avLst/>
            </a:prstGeom>
            <a:solidFill>
              <a:srgbClr val="FFC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Explosion 2 26"/>
            <p:cNvSpPr/>
            <p:nvPr/>
          </p:nvSpPr>
          <p:spPr>
            <a:xfrm>
              <a:off x="7791548" y="3281106"/>
              <a:ext cx="261454" cy="328216"/>
            </a:xfrm>
            <a:prstGeom prst="irregularSeal2">
              <a:avLst/>
            </a:prstGeom>
            <a:solidFill>
              <a:srgbClr val="FFC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Explosion 1 27"/>
            <p:cNvSpPr/>
            <p:nvPr/>
          </p:nvSpPr>
          <p:spPr>
            <a:xfrm>
              <a:off x="7424163" y="3168003"/>
              <a:ext cx="263204" cy="324169"/>
            </a:xfrm>
            <a:prstGeom prst="irregularSeal1">
              <a:avLst/>
            </a:prstGeom>
            <a:solidFill>
              <a:srgbClr val="FFC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3138019" y="6208253"/>
            <a:ext cx="599070" cy="343146"/>
            <a:chOff x="2366115" y="5601232"/>
            <a:chExt cx="1615597" cy="1461666"/>
          </a:xfrm>
          <a:solidFill>
            <a:schemeClr val="tx1">
              <a:lumMod val="95000"/>
              <a:lumOff val="5000"/>
            </a:schemeClr>
          </a:solidFill>
        </p:grpSpPr>
        <p:sp>
          <p:nvSpPr>
            <p:cNvPr id="423" name="Freeform 422"/>
            <p:cNvSpPr/>
            <p:nvPr/>
          </p:nvSpPr>
          <p:spPr>
            <a:xfrm rot="1116062">
              <a:off x="3230080" y="5900591"/>
              <a:ext cx="751632" cy="1162307"/>
            </a:xfrm>
            <a:custGeom>
              <a:avLst/>
              <a:gdLst>
                <a:gd name="connsiteX0" fmla="*/ 1594 w 1256300"/>
                <a:gd name="connsiteY0" fmla="*/ 601462 h 601517"/>
                <a:gd name="connsiteX1" fmla="*/ 53845 w 1256300"/>
                <a:gd name="connsiteY1" fmla="*/ 274891 h 601517"/>
                <a:gd name="connsiteX2" fmla="*/ 197536 w 1256300"/>
                <a:gd name="connsiteY2" fmla="*/ 39759 h 601517"/>
                <a:gd name="connsiteX3" fmla="*/ 471856 w 1256300"/>
                <a:gd name="connsiteY3" fmla="*/ 92011 h 601517"/>
                <a:gd name="connsiteX4" fmla="*/ 772302 w 1256300"/>
                <a:gd name="connsiteY4" fmla="*/ 571 h 601517"/>
                <a:gd name="connsiteX5" fmla="*/ 1007434 w 1256300"/>
                <a:gd name="connsiteY5" fmla="*/ 144262 h 601517"/>
                <a:gd name="connsiteX6" fmla="*/ 1255628 w 1256300"/>
                <a:gd name="connsiteY6" fmla="*/ 261828 h 601517"/>
                <a:gd name="connsiteX7" fmla="*/ 929056 w 1256300"/>
                <a:gd name="connsiteY7" fmla="*/ 340205 h 601517"/>
                <a:gd name="connsiteX8" fmla="*/ 563296 w 1256300"/>
                <a:gd name="connsiteY8" fmla="*/ 470833 h 601517"/>
                <a:gd name="connsiteX9" fmla="*/ 288976 w 1256300"/>
                <a:gd name="connsiteY9" fmla="*/ 340205 h 601517"/>
                <a:gd name="connsiteX10" fmla="*/ 106096 w 1256300"/>
                <a:gd name="connsiteY10" fmla="*/ 301016 h 601517"/>
                <a:gd name="connsiteX11" fmla="*/ 1594 w 1256300"/>
                <a:gd name="connsiteY11" fmla="*/ 601462 h 60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6300" h="601517">
                  <a:moveTo>
                    <a:pt x="1594" y="601462"/>
                  </a:moveTo>
                  <a:cubicBezTo>
                    <a:pt x="-7114" y="597108"/>
                    <a:pt x="21188" y="368508"/>
                    <a:pt x="53845" y="274891"/>
                  </a:cubicBezTo>
                  <a:cubicBezTo>
                    <a:pt x="86502" y="181274"/>
                    <a:pt x="127868" y="70239"/>
                    <a:pt x="197536" y="39759"/>
                  </a:cubicBezTo>
                  <a:cubicBezTo>
                    <a:pt x="267204" y="9279"/>
                    <a:pt x="376062" y="98542"/>
                    <a:pt x="471856" y="92011"/>
                  </a:cubicBezTo>
                  <a:cubicBezTo>
                    <a:pt x="567650" y="85480"/>
                    <a:pt x="683039" y="-8137"/>
                    <a:pt x="772302" y="571"/>
                  </a:cubicBezTo>
                  <a:cubicBezTo>
                    <a:pt x="861565" y="9279"/>
                    <a:pt x="926880" y="100719"/>
                    <a:pt x="1007434" y="144262"/>
                  </a:cubicBezTo>
                  <a:cubicBezTo>
                    <a:pt x="1087988" y="187805"/>
                    <a:pt x="1268691" y="229171"/>
                    <a:pt x="1255628" y="261828"/>
                  </a:cubicBezTo>
                  <a:cubicBezTo>
                    <a:pt x="1242565" y="294485"/>
                    <a:pt x="1044445" y="305371"/>
                    <a:pt x="929056" y="340205"/>
                  </a:cubicBezTo>
                  <a:cubicBezTo>
                    <a:pt x="813667" y="375039"/>
                    <a:pt x="669976" y="470833"/>
                    <a:pt x="563296" y="470833"/>
                  </a:cubicBezTo>
                  <a:cubicBezTo>
                    <a:pt x="456616" y="470833"/>
                    <a:pt x="365176" y="368508"/>
                    <a:pt x="288976" y="340205"/>
                  </a:cubicBezTo>
                  <a:cubicBezTo>
                    <a:pt x="212776" y="311902"/>
                    <a:pt x="153993" y="250942"/>
                    <a:pt x="106096" y="301016"/>
                  </a:cubicBezTo>
                  <a:cubicBezTo>
                    <a:pt x="58199" y="351090"/>
                    <a:pt x="10302" y="605816"/>
                    <a:pt x="1594" y="6014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9" name="Freeform 428"/>
            <p:cNvSpPr/>
            <p:nvPr/>
          </p:nvSpPr>
          <p:spPr>
            <a:xfrm rot="6140715" flipV="1">
              <a:off x="2644314" y="5748250"/>
              <a:ext cx="1413520" cy="1119483"/>
            </a:xfrm>
            <a:custGeom>
              <a:avLst/>
              <a:gdLst>
                <a:gd name="connsiteX0" fmla="*/ 879101 w 1009730"/>
                <a:gd name="connsiteY0" fmla="*/ 183365 h 828548"/>
                <a:gd name="connsiteX1" fmla="*/ 696221 w 1009730"/>
                <a:gd name="connsiteY1" fmla="*/ 485 h 828548"/>
                <a:gd name="connsiteX2" fmla="*/ 513341 w 1009730"/>
                <a:gd name="connsiteY2" fmla="*/ 131114 h 828548"/>
                <a:gd name="connsiteX3" fmla="*/ 304336 w 1009730"/>
                <a:gd name="connsiteY3" fmla="*/ 170303 h 828548"/>
                <a:gd name="connsiteX4" fmla="*/ 43078 w 1009730"/>
                <a:gd name="connsiteY4" fmla="*/ 222554 h 828548"/>
                <a:gd name="connsiteX5" fmla="*/ 3890 w 1009730"/>
                <a:gd name="connsiteY5" fmla="*/ 444623 h 828548"/>
                <a:gd name="connsiteX6" fmla="*/ 82267 w 1009730"/>
                <a:gd name="connsiteY6" fmla="*/ 692817 h 828548"/>
                <a:gd name="connsiteX7" fmla="*/ 95330 w 1009730"/>
                <a:gd name="connsiteY7" fmla="*/ 823445 h 828548"/>
                <a:gd name="connsiteX8" fmla="*/ 252084 w 1009730"/>
                <a:gd name="connsiteY8" fmla="*/ 523000 h 828548"/>
                <a:gd name="connsiteX9" fmla="*/ 408838 w 1009730"/>
                <a:gd name="connsiteY9" fmla="*/ 379308 h 828548"/>
                <a:gd name="connsiteX10" fmla="*/ 761536 w 1009730"/>
                <a:gd name="connsiteY10" fmla="*/ 470748 h 828548"/>
                <a:gd name="connsiteX11" fmla="*/ 866038 w 1009730"/>
                <a:gd name="connsiteY11" fmla="*/ 287868 h 828548"/>
                <a:gd name="connsiteX12" fmla="*/ 1009730 w 1009730"/>
                <a:gd name="connsiteY12" fmla="*/ 509937 h 828548"/>
                <a:gd name="connsiteX13" fmla="*/ 879101 w 1009730"/>
                <a:gd name="connsiteY13" fmla="*/ 183365 h 82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9730" h="828548">
                  <a:moveTo>
                    <a:pt x="879101" y="183365"/>
                  </a:moveTo>
                  <a:cubicBezTo>
                    <a:pt x="826849" y="98456"/>
                    <a:pt x="757181" y="9193"/>
                    <a:pt x="696221" y="485"/>
                  </a:cubicBezTo>
                  <a:cubicBezTo>
                    <a:pt x="635261" y="-8224"/>
                    <a:pt x="578655" y="102811"/>
                    <a:pt x="513341" y="131114"/>
                  </a:cubicBezTo>
                  <a:cubicBezTo>
                    <a:pt x="448027" y="159417"/>
                    <a:pt x="304336" y="170303"/>
                    <a:pt x="304336" y="170303"/>
                  </a:cubicBezTo>
                  <a:cubicBezTo>
                    <a:pt x="225959" y="185543"/>
                    <a:pt x="93152" y="176834"/>
                    <a:pt x="43078" y="222554"/>
                  </a:cubicBezTo>
                  <a:cubicBezTo>
                    <a:pt x="-6996" y="268274"/>
                    <a:pt x="-2641" y="366246"/>
                    <a:pt x="3890" y="444623"/>
                  </a:cubicBezTo>
                  <a:cubicBezTo>
                    <a:pt x="10421" y="523000"/>
                    <a:pt x="67027" y="629680"/>
                    <a:pt x="82267" y="692817"/>
                  </a:cubicBezTo>
                  <a:cubicBezTo>
                    <a:pt x="97507" y="755954"/>
                    <a:pt x="67027" y="851748"/>
                    <a:pt x="95330" y="823445"/>
                  </a:cubicBezTo>
                  <a:cubicBezTo>
                    <a:pt x="123633" y="795142"/>
                    <a:pt x="199833" y="597023"/>
                    <a:pt x="252084" y="523000"/>
                  </a:cubicBezTo>
                  <a:cubicBezTo>
                    <a:pt x="304335" y="448977"/>
                    <a:pt x="323929" y="388017"/>
                    <a:pt x="408838" y="379308"/>
                  </a:cubicBezTo>
                  <a:cubicBezTo>
                    <a:pt x="493747" y="370599"/>
                    <a:pt x="685336" y="485988"/>
                    <a:pt x="761536" y="470748"/>
                  </a:cubicBezTo>
                  <a:cubicBezTo>
                    <a:pt x="837736" y="455508"/>
                    <a:pt x="824672" y="281336"/>
                    <a:pt x="866038" y="287868"/>
                  </a:cubicBezTo>
                  <a:cubicBezTo>
                    <a:pt x="907404" y="294400"/>
                    <a:pt x="1009730" y="525177"/>
                    <a:pt x="1009730" y="509937"/>
                  </a:cubicBezTo>
                  <a:cubicBezTo>
                    <a:pt x="1009730" y="494697"/>
                    <a:pt x="931353" y="268274"/>
                    <a:pt x="879101" y="1833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6" name="Freeform 445"/>
            <p:cNvSpPr/>
            <p:nvPr/>
          </p:nvSpPr>
          <p:spPr>
            <a:xfrm>
              <a:off x="2366115" y="6103012"/>
              <a:ext cx="1220376" cy="587430"/>
            </a:xfrm>
            <a:custGeom>
              <a:avLst/>
              <a:gdLst>
                <a:gd name="connsiteX0" fmla="*/ 1594 w 1256300"/>
                <a:gd name="connsiteY0" fmla="*/ 601462 h 601517"/>
                <a:gd name="connsiteX1" fmla="*/ 53845 w 1256300"/>
                <a:gd name="connsiteY1" fmla="*/ 274891 h 601517"/>
                <a:gd name="connsiteX2" fmla="*/ 197536 w 1256300"/>
                <a:gd name="connsiteY2" fmla="*/ 39759 h 601517"/>
                <a:gd name="connsiteX3" fmla="*/ 471856 w 1256300"/>
                <a:gd name="connsiteY3" fmla="*/ 92011 h 601517"/>
                <a:gd name="connsiteX4" fmla="*/ 772302 w 1256300"/>
                <a:gd name="connsiteY4" fmla="*/ 571 h 601517"/>
                <a:gd name="connsiteX5" fmla="*/ 1007434 w 1256300"/>
                <a:gd name="connsiteY5" fmla="*/ 144262 h 601517"/>
                <a:gd name="connsiteX6" fmla="*/ 1255628 w 1256300"/>
                <a:gd name="connsiteY6" fmla="*/ 261828 h 601517"/>
                <a:gd name="connsiteX7" fmla="*/ 929056 w 1256300"/>
                <a:gd name="connsiteY7" fmla="*/ 340205 h 601517"/>
                <a:gd name="connsiteX8" fmla="*/ 563296 w 1256300"/>
                <a:gd name="connsiteY8" fmla="*/ 470833 h 601517"/>
                <a:gd name="connsiteX9" fmla="*/ 288976 w 1256300"/>
                <a:gd name="connsiteY9" fmla="*/ 340205 h 601517"/>
                <a:gd name="connsiteX10" fmla="*/ 106096 w 1256300"/>
                <a:gd name="connsiteY10" fmla="*/ 301016 h 601517"/>
                <a:gd name="connsiteX11" fmla="*/ 1594 w 1256300"/>
                <a:gd name="connsiteY11" fmla="*/ 601462 h 60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6300" h="601517">
                  <a:moveTo>
                    <a:pt x="1594" y="601462"/>
                  </a:moveTo>
                  <a:cubicBezTo>
                    <a:pt x="-7114" y="597108"/>
                    <a:pt x="21188" y="368508"/>
                    <a:pt x="53845" y="274891"/>
                  </a:cubicBezTo>
                  <a:cubicBezTo>
                    <a:pt x="86502" y="181274"/>
                    <a:pt x="127868" y="70239"/>
                    <a:pt x="197536" y="39759"/>
                  </a:cubicBezTo>
                  <a:cubicBezTo>
                    <a:pt x="267204" y="9279"/>
                    <a:pt x="376062" y="98542"/>
                    <a:pt x="471856" y="92011"/>
                  </a:cubicBezTo>
                  <a:cubicBezTo>
                    <a:pt x="567650" y="85480"/>
                    <a:pt x="683039" y="-8137"/>
                    <a:pt x="772302" y="571"/>
                  </a:cubicBezTo>
                  <a:cubicBezTo>
                    <a:pt x="861565" y="9279"/>
                    <a:pt x="926880" y="100719"/>
                    <a:pt x="1007434" y="144262"/>
                  </a:cubicBezTo>
                  <a:cubicBezTo>
                    <a:pt x="1087988" y="187805"/>
                    <a:pt x="1268691" y="229171"/>
                    <a:pt x="1255628" y="261828"/>
                  </a:cubicBezTo>
                  <a:cubicBezTo>
                    <a:pt x="1242565" y="294485"/>
                    <a:pt x="1044445" y="305371"/>
                    <a:pt x="929056" y="340205"/>
                  </a:cubicBezTo>
                  <a:cubicBezTo>
                    <a:pt x="813667" y="375039"/>
                    <a:pt x="669976" y="470833"/>
                    <a:pt x="563296" y="470833"/>
                  </a:cubicBezTo>
                  <a:cubicBezTo>
                    <a:pt x="456616" y="470833"/>
                    <a:pt x="365176" y="368508"/>
                    <a:pt x="288976" y="340205"/>
                  </a:cubicBezTo>
                  <a:cubicBezTo>
                    <a:pt x="212776" y="311902"/>
                    <a:pt x="153993" y="250942"/>
                    <a:pt x="106096" y="301016"/>
                  </a:cubicBezTo>
                  <a:cubicBezTo>
                    <a:pt x="58199" y="351090"/>
                    <a:pt x="10302" y="605816"/>
                    <a:pt x="1594" y="6014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7" name="Freeform 446"/>
            <p:cNvSpPr/>
            <p:nvPr/>
          </p:nvSpPr>
          <p:spPr>
            <a:xfrm rot="20439301">
              <a:off x="2584151" y="5694911"/>
              <a:ext cx="696806" cy="1298405"/>
            </a:xfrm>
            <a:custGeom>
              <a:avLst/>
              <a:gdLst>
                <a:gd name="connsiteX0" fmla="*/ 879101 w 1009730"/>
                <a:gd name="connsiteY0" fmla="*/ 183365 h 828548"/>
                <a:gd name="connsiteX1" fmla="*/ 696221 w 1009730"/>
                <a:gd name="connsiteY1" fmla="*/ 485 h 828548"/>
                <a:gd name="connsiteX2" fmla="*/ 513341 w 1009730"/>
                <a:gd name="connsiteY2" fmla="*/ 131114 h 828548"/>
                <a:gd name="connsiteX3" fmla="*/ 304336 w 1009730"/>
                <a:gd name="connsiteY3" fmla="*/ 170303 h 828548"/>
                <a:gd name="connsiteX4" fmla="*/ 43078 w 1009730"/>
                <a:gd name="connsiteY4" fmla="*/ 222554 h 828548"/>
                <a:gd name="connsiteX5" fmla="*/ 3890 w 1009730"/>
                <a:gd name="connsiteY5" fmla="*/ 444623 h 828548"/>
                <a:gd name="connsiteX6" fmla="*/ 82267 w 1009730"/>
                <a:gd name="connsiteY6" fmla="*/ 692817 h 828548"/>
                <a:gd name="connsiteX7" fmla="*/ 95330 w 1009730"/>
                <a:gd name="connsiteY7" fmla="*/ 823445 h 828548"/>
                <a:gd name="connsiteX8" fmla="*/ 252084 w 1009730"/>
                <a:gd name="connsiteY8" fmla="*/ 523000 h 828548"/>
                <a:gd name="connsiteX9" fmla="*/ 408838 w 1009730"/>
                <a:gd name="connsiteY9" fmla="*/ 379308 h 828548"/>
                <a:gd name="connsiteX10" fmla="*/ 761536 w 1009730"/>
                <a:gd name="connsiteY10" fmla="*/ 470748 h 828548"/>
                <a:gd name="connsiteX11" fmla="*/ 866038 w 1009730"/>
                <a:gd name="connsiteY11" fmla="*/ 287868 h 828548"/>
                <a:gd name="connsiteX12" fmla="*/ 1009730 w 1009730"/>
                <a:gd name="connsiteY12" fmla="*/ 509937 h 828548"/>
                <a:gd name="connsiteX13" fmla="*/ 879101 w 1009730"/>
                <a:gd name="connsiteY13" fmla="*/ 183365 h 82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9730" h="828548">
                  <a:moveTo>
                    <a:pt x="879101" y="183365"/>
                  </a:moveTo>
                  <a:cubicBezTo>
                    <a:pt x="826849" y="98456"/>
                    <a:pt x="757181" y="9193"/>
                    <a:pt x="696221" y="485"/>
                  </a:cubicBezTo>
                  <a:cubicBezTo>
                    <a:pt x="635261" y="-8224"/>
                    <a:pt x="578655" y="102811"/>
                    <a:pt x="513341" y="131114"/>
                  </a:cubicBezTo>
                  <a:cubicBezTo>
                    <a:pt x="448027" y="159417"/>
                    <a:pt x="304336" y="170303"/>
                    <a:pt x="304336" y="170303"/>
                  </a:cubicBezTo>
                  <a:cubicBezTo>
                    <a:pt x="225959" y="185543"/>
                    <a:pt x="93152" y="176834"/>
                    <a:pt x="43078" y="222554"/>
                  </a:cubicBezTo>
                  <a:cubicBezTo>
                    <a:pt x="-6996" y="268274"/>
                    <a:pt x="-2641" y="366246"/>
                    <a:pt x="3890" y="444623"/>
                  </a:cubicBezTo>
                  <a:cubicBezTo>
                    <a:pt x="10421" y="523000"/>
                    <a:pt x="67027" y="629680"/>
                    <a:pt x="82267" y="692817"/>
                  </a:cubicBezTo>
                  <a:cubicBezTo>
                    <a:pt x="97507" y="755954"/>
                    <a:pt x="67027" y="851748"/>
                    <a:pt x="95330" y="823445"/>
                  </a:cubicBezTo>
                  <a:cubicBezTo>
                    <a:pt x="123633" y="795142"/>
                    <a:pt x="199833" y="597023"/>
                    <a:pt x="252084" y="523000"/>
                  </a:cubicBezTo>
                  <a:cubicBezTo>
                    <a:pt x="304335" y="448977"/>
                    <a:pt x="323929" y="388017"/>
                    <a:pt x="408838" y="379308"/>
                  </a:cubicBezTo>
                  <a:cubicBezTo>
                    <a:pt x="493747" y="370599"/>
                    <a:pt x="685336" y="485988"/>
                    <a:pt x="761536" y="470748"/>
                  </a:cubicBezTo>
                  <a:cubicBezTo>
                    <a:pt x="837736" y="455508"/>
                    <a:pt x="824672" y="281336"/>
                    <a:pt x="866038" y="287868"/>
                  </a:cubicBezTo>
                  <a:cubicBezTo>
                    <a:pt x="907404" y="294400"/>
                    <a:pt x="1009730" y="525177"/>
                    <a:pt x="1009730" y="509937"/>
                  </a:cubicBezTo>
                  <a:cubicBezTo>
                    <a:pt x="1009730" y="494697"/>
                    <a:pt x="931353" y="268274"/>
                    <a:pt x="879101" y="1833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 rot="-900000">
            <a:off x="8274664" y="3466331"/>
            <a:ext cx="259022" cy="86777"/>
            <a:chOff x="7604921" y="304800"/>
            <a:chExt cx="937973" cy="381000"/>
          </a:xfrm>
        </p:grpSpPr>
        <p:sp>
          <p:nvSpPr>
            <p:cNvPr id="35" name="Oval 34"/>
            <p:cNvSpPr/>
            <p:nvPr/>
          </p:nvSpPr>
          <p:spPr>
            <a:xfrm>
              <a:off x="7704749" y="533400"/>
              <a:ext cx="196340" cy="1524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8" name="Oval 447"/>
            <p:cNvSpPr/>
            <p:nvPr/>
          </p:nvSpPr>
          <p:spPr>
            <a:xfrm>
              <a:off x="8261860" y="533400"/>
              <a:ext cx="196340" cy="1524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7604921" y="457200"/>
              <a:ext cx="937973" cy="156865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7788615" y="304800"/>
              <a:ext cx="594929" cy="152400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Freeform 36"/>
          <p:cNvSpPr/>
          <p:nvPr/>
        </p:nvSpPr>
        <p:spPr>
          <a:xfrm>
            <a:off x="8072846" y="2886891"/>
            <a:ext cx="1005840" cy="728978"/>
          </a:xfrm>
          <a:custGeom>
            <a:avLst/>
            <a:gdLst>
              <a:gd name="connsiteX0" fmla="*/ 0 w 1005840"/>
              <a:gd name="connsiteY0" fmla="*/ 718458 h 728978"/>
              <a:gd name="connsiteX1" fmla="*/ 352697 w 1005840"/>
              <a:gd name="connsiteY1" fmla="*/ 692332 h 728978"/>
              <a:gd name="connsiteX2" fmla="*/ 666205 w 1005840"/>
              <a:gd name="connsiteY2" fmla="*/ 418012 h 728978"/>
              <a:gd name="connsiteX3" fmla="*/ 182880 w 1005840"/>
              <a:gd name="connsiteY3" fmla="*/ 300446 h 728978"/>
              <a:gd name="connsiteX4" fmla="*/ 640080 w 1005840"/>
              <a:gd name="connsiteY4" fmla="*/ 274320 h 728978"/>
              <a:gd name="connsiteX5" fmla="*/ 600891 w 1005840"/>
              <a:gd name="connsiteY5" fmla="*/ 222069 h 728978"/>
              <a:gd name="connsiteX6" fmla="*/ 418011 w 1005840"/>
              <a:gd name="connsiteY6" fmla="*/ 222069 h 728978"/>
              <a:gd name="connsiteX7" fmla="*/ 483325 w 1005840"/>
              <a:gd name="connsiteY7" fmla="*/ 182880 h 728978"/>
              <a:gd name="connsiteX8" fmla="*/ 770708 w 1005840"/>
              <a:gd name="connsiteY8" fmla="*/ 182880 h 728978"/>
              <a:gd name="connsiteX9" fmla="*/ 1005840 w 1005840"/>
              <a:gd name="connsiteY9" fmla="*/ 0 h 728978"/>
              <a:gd name="connsiteX10" fmla="*/ 1005840 w 1005840"/>
              <a:gd name="connsiteY10" fmla="*/ 0 h 728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05840" h="728978">
                <a:moveTo>
                  <a:pt x="0" y="718458"/>
                </a:moveTo>
                <a:cubicBezTo>
                  <a:pt x="120831" y="730432"/>
                  <a:pt x="241663" y="742406"/>
                  <a:pt x="352697" y="692332"/>
                </a:cubicBezTo>
                <a:cubicBezTo>
                  <a:pt x="463731" y="642258"/>
                  <a:pt x="694508" y="483326"/>
                  <a:pt x="666205" y="418012"/>
                </a:cubicBezTo>
                <a:cubicBezTo>
                  <a:pt x="637902" y="352698"/>
                  <a:pt x="187234" y="324395"/>
                  <a:pt x="182880" y="300446"/>
                </a:cubicBezTo>
                <a:cubicBezTo>
                  <a:pt x="178526" y="276497"/>
                  <a:pt x="570412" y="287383"/>
                  <a:pt x="640080" y="274320"/>
                </a:cubicBezTo>
                <a:cubicBezTo>
                  <a:pt x="709749" y="261257"/>
                  <a:pt x="637902" y="230777"/>
                  <a:pt x="600891" y="222069"/>
                </a:cubicBezTo>
                <a:cubicBezTo>
                  <a:pt x="563880" y="213361"/>
                  <a:pt x="437605" y="228600"/>
                  <a:pt x="418011" y="222069"/>
                </a:cubicBezTo>
                <a:cubicBezTo>
                  <a:pt x="398417" y="215537"/>
                  <a:pt x="424542" y="189411"/>
                  <a:pt x="483325" y="182880"/>
                </a:cubicBezTo>
                <a:cubicBezTo>
                  <a:pt x="542108" y="176348"/>
                  <a:pt x="683622" y="213360"/>
                  <a:pt x="770708" y="182880"/>
                </a:cubicBezTo>
                <a:cubicBezTo>
                  <a:pt x="857794" y="152400"/>
                  <a:pt x="1005840" y="0"/>
                  <a:pt x="1005840" y="0"/>
                </a:cubicBezTo>
                <a:lnTo>
                  <a:pt x="1005840" y="0"/>
                </a:lnTo>
              </a:path>
            </a:pathLst>
          </a:cu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3" name="Group 382"/>
          <p:cNvGrpSpPr/>
          <p:nvPr/>
        </p:nvGrpSpPr>
        <p:grpSpPr>
          <a:xfrm>
            <a:off x="5340923" y="5073390"/>
            <a:ext cx="2426961" cy="443037"/>
            <a:chOff x="395824" y="4726388"/>
            <a:chExt cx="2755659" cy="961287"/>
          </a:xfrm>
        </p:grpSpPr>
        <p:sp>
          <p:nvSpPr>
            <p:cNvPr id="384" name="TextBox 383"/>
            <p:cNvSpPr txBox="1"/>
            <p:nvPr/>
          </p:nvSpPr>
          <p:spPr>
            <a:xfrm>
              <a:off x="395824" y="4726388"/>
              <a:ext cx="2755659" cy="961287"/>
            </a:xfrm>
            <a:prstGeom prst="rect">
              <a:avLst/>
            </a:prstGeom>
            <a:solidFill>
              <a:srgbClr val="EEFEDE"/>
            </a:solidFill>
            <a:ln w="28575">
              <a:solidFill>
                <a:srgbClr val="33CC3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smtClean="0">
                  <a:solidFill>
                    <a:srgbClr val="33CC33"/>
                  </a:solidFill>
                </a:rPr>
                <a:t>Algae </a:t>
              </a:r>
              <a:r>
                <a:rPr lang="en-US" sz="1600" b="1">
                  <a:solidFill>
                    <a:srgbClr val="33CC33"/>
                  </a:solidFill>
                </a:rPr>
                <a:t>/</a:t>
              </a:r>
              <a:r>
                <a:rPr lang="en-US" sz="1600" b="1" smtClean="0">
                  <a:solidFill>
                    <a:srgbClr val="33CC33"/>
                  </a:solidFill>
                </a:rPr>
                <a:t>Aquatic Plants</a:t>
              </a:r>
            </a:p>
            <a:p>
              <a:pPr algn="ctr"/>
              <a:endParaRPr lang="en-US" sz="1600" b="1">
                <a:solidFill>
                  <a:srgbClr val="33CC33"/>
                </a:solidFill>
              </a:endParaRPr>
            </a:p>
            <a:p>
              <a:pPr algn="ctr"/>
              <a:endParaRPr lang="en-US" sz="1600" b="1">
                <a:solidFill>
                  <a:srgbClr val="33CC33"/>
                </a:solidFill>
              </a:endParaRPr>
            </a:p>
          </p:txBody>
        </p:sp>
        <p:sp>
          <p:nvSpPr>
            <p:cNvPr id="385" name="Down Arrow 384"/>
            <p:cNvSpPr/>
            <p:nvPr/>
          </p:nvSpPr>
          <p:spPr>
            <a:xfrm>
              <a:off x="2897050" y="4878519"/>
              <a:ext cx="138841" cy="674706"/>
            </a:xfrm>
            <a:prstGeom prst="downArrow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3" name="Group 372"/>
          <p:cNvGrpSpPr/>
          <p:nvPr/>
        </p:nvGrpSpPr>
        <p:grpSpPr>
          <a:xfrm>
            <a:off x="209587" y="3806713"/>
            <a:ext cx="857213" cy="993887"/>
            <a:chOff x="4993697" y="1556973"/>
            <a:chExt cx="771885" cy="965676"/>
          </a:xfrm>
        </p:grpSpPr>
        <p:sp>
          <p:nvSpPr>
            <p:cNvPr id="39" name="Teardrop 38"/>
            <p:cNvSpPr/>
            <p:nvPr/>
          </p:nvSpPr>
          <p:spPr>
            <a:xfrm flipV="1">
              <a:off x="5375480" y="1556973"/>
              <a:ext cx="285917" cy="838200"/>
            </a:xfrm>
            <a:prstGeom prst="teardrop">
              <a:avLst/>
            </a:prstGeom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Teardrop 225"/>
            <p:cNvSpPr/>
            <p:nvPr/>
          </p:nvSpPr>
          <p:spPr>
            <a:xfrm flipH="1" flipV="1">
              <a:off x="5142078" y="1600516"/>
              <a:ext cx="276911" cy="762000"/>
            </a:xfrm>
            <a:prstGeom prst="teardrop">
              <a:avLst/>
            </a:prstGeom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9" name="Teardrop 448"/>
            <p:cNvSpPr/>
            <p:nvPr/>
          </p:nvSpPr>
          <p:spPr>
            <a:xfrm flipH="1" flipV="1">
              <a:off x="5241527" y="1752916"/>
              <a:ext cx="276911" cy="762000"/>
            </a:xfrm>
            <a:prstGeom prst="teardrop">
              <a:avLst/>
            </a:prstGeom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0" name="Teardrop 449"/>
            <p:cNvSpPr/>
            <p:nvPr/>
          </p:nvSpPr>
          <p:spPr>
            <a:xfrm flipH="1" flipV="1">
              <a:off x="5374928" y="1583510"/>
              <a:ext cx="126687" cy="762000"/>
            </a:xfrm>
            <a:prstGeom prst="teardrop">
              <a:avLst/>
            </a:prstGeom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2" name="Can 371"/>
            <p:cNvSpPr/>
            <p:nvPr/>
          </p:nvSpPr>
          <p:spPr>
            <a:xfrm rot="780000">
              <a:off x="5221405" y="2390308"/>
              <a:ext cx="541535" cy="132341"/>
            </a:xfrm>
            <a:prstGeom prst="can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1" name="Can 450"/>
            <p:cNvSpPr/>
            <p:nvPr/>
          </p:nvSpPr>
          <p:spPr>
            <a:xfrm rot="-480000">
              <a:off x="4993697" y="2331642"/>
              <a:ext cx="771885" cy="130194"/>
            </a:xfrm>
            <a:prstGeom prst="can">
              <a:avLst/>
            </a:prstGeom>
            <a:blipFill>
              <a:blip r:embed="rId5"/>
              <a:tile tx="0" ty="0" sx="100000" sy="100000" flip="none" algn="tl"/>
            </a:blip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2" name="Can 451"/>
            <p:cNvSpPr/>
            <p:nvPr/>
          </p:nvSpPr>
          <p:spPr>
            <a:xfrm rot="277592">
              <a:off x="5145691" y="2366343"/>
              <a:ext cx="522623" cy="150366"/>
            </a:xfrm>
            <a:prstGeom prst="can">
              <a:avLst/>
            </a:prstGeom>
            <a:blipFill>
              <a:blip r:embed="rId6"/>
              <a:tile tx="0" ty="0" sx="100000" sy="100000" flip="none" algn="tl"/>
            </a:blip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6" name="Group 385"/>
          <p:cNvGrpSpPr/>
          <p:nvPr/>
        </p:nvGrpSpPr>
        <p:grpSpPr>
          <a:xfrm>
            <a:off x="19725" y="4866379"/>
            <a:ext cx="1877638" cy="371924"/>
            <a:chOff x="147328" y="4799596"/>
            <a:chExt cx="2090245" cy="815608"/>
          </a:xfrm>
        </p:grpSpPr>
        <p:sp>
          <p:nvSpPr>
            <p:cNvPr id="453" name="TextBox 452"/>
            <p:cNvSpPr txBox="1"/>
            <p:nvPr/>
          </p:nvSpPr>
          <p:spPr>
            <a:xfrm>
              <a:off x="147328" y="4799596"/>
              <a:ext cx="2090245" cy="81560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chemeClr val="accent2">
                      <a:lumMod val="50000"/>
                    </a:schemeClr>
                  </a:solidFill>
                </a:rPr>
                <a:t>Fires</a:t>
              </a:r>
            </a:p>
            <a:p>
              <a:pPr algn="ctr"/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  <a:p>
              <a:pPr algn="ctr"/>
              <a:endParaRPr lang="en-US" sz="1100" b="1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454" name="Down Arrow 453"/>
            <p:cNvSpPr/>
            <p:nvPr/>
          </p:nvSpPr>
          <p:spPr>
            <a:xfrm flipV="1">
              <a:off x="1482621" y="4929186"/>
              <a:ext cx="161995" cy="561672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3" name="Group 442"/>
          <p:cNvGrpSpPr/>
          <p:nvPr/>
        </p:nvGrpSpPr>
        <p:grpSpPr>
          <a:xfrm>
            <a:off x="864020" y="5928501"/>
            <a:ext cx="2071000" cy="426275"/>
            <a:chOff x="5241052" y="382016"/>
            <a:chExt cx="2523980" cy="809982"/>
          </a:xfrm>
        </p:grpSpPr>
        <p:sp>
          <p:nvSpPr>
            <p:cNvPr id="444" name="TextBox 443"/>
            <p:cNvSpPr txBox="1"/>
            <p:nvPr/>
          </p:nvSpPr>
          <p:spPr>
            <a:xfrm>
              <a:off x="5241052" y="382016"/>
              <a:ext cx="2523980" cy="809982"/>
            </a:xfrm>
            <a:prstGeom prst="rect">
              <a:avLst/>
            </a:prstGeom>
            <a:solidFill>
              <a:srgbClr val="EEFEDE"/>
            </a:solidFill>
            <a:ln w="28575">
              <a:solidFill>
                <a:srgbClr val="33CC3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33CC33"/>
                  </a:solidFill>
                </a:rPr>
                <a:t>Fossil Fuels</a:t>
              </a:r>
            </a:p>
            <a:p>
              <a:pPr algn="ctr"/>
              <a:endParaRPr lang="en-US" b="1">
                <a:solidFill>
                  <a:srgbClr val="33CC33"/>
                </a:solidFill>
              </a:endParaRPr>
            </a:p>
            <a:p>
              <a:pPr algn="ctr"/>
              <a:endParaRPr lang="en-US" sz="100" b="1">
                <a:solidFill>
                  <a:srgbClr val="33CC33"/>
                </a:solidFill>
              </a:endParaRPr>
            </a:p>
          </p:txBody>
        </p:sp>
        <p:sp>
          <p:nvSpPr>
            <p:cNvPr id="445" name="Down Arrow 444"/>
            <p:cNvSpPr/>
            <p:nvPr/>
          </p:nvSpPr>
          <p:spPr>
            <a:xfrm>
              <a:off x="7191255" y="481711"/>
              <a:ext cx="155854" cy="564448"/>
            </a:xfrm>
            <a:prstGeom prst="downArrow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7506047" y="5486400"/>
            <a:ext cx="1561753" cy="620133"/>
            <a:chOff x="7861839" y="4818721"/>
            <a:chExt cx="1561753" cy="620133"/>
          </a:xfrm>
        </p:grpSpPr>
        <p:grpSp>
          <p:nvGrpSpPr>
            <p:cNvPr id="34" name="Group 33"/>
            <p:cNvGrpSpPr/>
            <p:nvPr/>
          </p:nvGrpSpPr>
          <p:grpSpPr>
            <a:xfrm>
              <a:off x="8187040" y="4878616"/>
              <a:ext cx="832897" cy="366793"/>
              <a:chOff x="7769884" y="5466720"/>
              <a:chExt cx="832897" cy="366793"/>
            </a:xfrm>
          </p:grpSpPr>
          <p:sp>
            <p:nvSpPr>
              <p:cNvPr id="458" name="Freeform 457"/>
              <p:cNvSpPr/>
              <p:nvPr/>
            </p:nvSpPr>
            <p:spPr>
              <a:xfrm rot="20557209" flipV="1">
                <a:off x="7952378" y="5466720"/>
                <a:ext cx="650403" cy="366793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Freeform 459"/>
              <p:cNvSpPr/>
              <p:nvPr/>
            </p:nvSpPr>
            <p:spPr>
              <a:xfrm rot="20557209" flipV="1">
                <a:off x="7769884" y="5654761"/>
                <a:ext cx="559091" cy="174993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7861839" y="4818721"/>
              <a:ext cx="1561753" cy="620133"/>
              <a:chOff x="7431310" y="5432339"/>
              <a:chExt cx="1561753" cy="620133"/>
            </a:xfrm>
          </p:grpSpPr>
          <p:sp>
            <p:nvSpPr>
              <p:cNvPr id="455" name="Freeform 454"/>
              <p:cNvSpPr/>
              <p:nvPr/>
            </p:nvSpPr>
            <p:spPr>
              <a:xfrm rot="1186736">
                <a:off x="8025186" y="5599616"/>
                <a:ext cx="966323" cy="274228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FFF18B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Freeform 455"/>
              <p:cNvSpPr/>
              <p:nvPr/>
            </p:nvSpPr>
            <p:spPr>
              <a:xfrm rot="1117886">
                <a:off x="8050668" y="5432339"/>
                <a:ext cx="942395" cy="253447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Freeform 456"/>
              <p:cNvSpPr/>
              <p:nvPr/>
            </p:nvSpPr>
            <p:spPr>
              <a:xfrm rot="20557209" flipV="1">
                <a:off x="8290952" y="5476133"/>
                <a:ext cx="559091" cy="174993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FFE629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9" name="Freeform 458"/>
              <p:cNvSpPr/>
              <p:nvPr/>
            </p:nvSpPr>
            <p:spPr>
              <a:xfrm rot="1186736">
                <a:off x="7504118" y="5778244"/>
                <a:ext cx="966323" cy="274228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FFF18B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Freeform 460"/>
              <p:cNvSpPr/>
              <p:nvPr/>
            </p:nvSpPr>
            <p:spPr>
              <a:xfrm rot="20557209" flipV="1">
                <a:off x="7431310" y="5645348"/>
                <a:ext cx="650403" cy="366793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2" name="Group 461"/>
          <p:cNvGrpSpPr/>
          <p:nvPr/>
        </p:nvGrpSpPr>
        <p:grpSpPr>
          <a:xfrm>
            <a:off x="5638800" y="6172200"/>
            <a:ext cx="3332815" cy="416523"/>
            <a:chOff x="31022" y="4799596"/>
            <a:chExt cx="2369014" cy="2504925"/>
          </a:xfrm>
        </p:grpSpPr>
        <p:sp>
          <p:nvSpPr>
            <p:cNvPr id="463" name="TextBox 462"/>
            <p:cNvSpPr txBox="1"/>
            <p:nvPr/>
          </p:nvSpPr>
          <p:spPr>
            <a:xfrm>
              <a:off x="31022" y="4799596"/>
              <a:ext cx="2369014" cy="2504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chemeClr val="accent2">
                      <a:lumMod val="50000"/>
                    </a:schemeClr>
                  </a:solidFill>
                </a:rPr>
                <a:t>Decomposition/Respiration</a:t>
              </a:r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  <a:p>
              <a:pPr algn="ctr"/>
              <a:endParaRPr lang="en-US" sz="1100" b="1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464" name="Down Arrow 463"/>
            <p:cNvSpPr/>
            <p:nvPr/>
          </p:nvSpPr>
          <p:spPr>
            <a:xfrm flipV="1">
              <a:off x="2204343" y="4929171"/>
              <a:ext cx="111254" cy="1779433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38151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2222E-6 7.40741E-7 L 0.04567 0.0456 L 0.05851 0.12569 L 0.04862 0.21898 L 0.07292 0.30277 " pathEditMode="relative" ptsTypes="AAAAA">
                                      <p:cBhvr>
                                        <p:cTn id="43" dur="3000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85185E-6 L 0.06996 -1.85185E-6 C 0.10121 -1.85185E-6 0.13993 0.11204 0.13993 0.20324 L 0.13993 0.40648 " pathEditMode="relative" rAng="0" ptsTypes="FfFF">
                                      <p:cBhvr>
                                        <p:cTn id="45" dur="2000" fill="hold"/>
                                        <p:tgtEl>
                                          <p:spTgt spid="4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97" y="20324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07917 4.44444E-6 C 0.11459 4.44444E-6 0.15834 0.13148 0.15834 0.23842 L 0.15834 0.47777 " pathEditMode="relative" rAng="0" ptsTypes="FfFF">
                                      <p:cBhvr>
                                        <p:cTn id="47" dur="2000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23889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18 -0.02848 L 0.22379 -0.1125 C 0.26667 -0.13125 0.30486 -0.125 0.32743 -0.09422 C 0.35399 -0.06042 0.35834 -0.01158 0.34497 0.04722 L 0.28663 0.31458 " pathEditMode="relative" rAng="2672119" ptsTypes="FffFF">
                                      <p:cBhvr>
                                        <p:cTn id="49" dur="2000" fill="hold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53" y="5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20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4.44444E-6 L 0.13992 -0.21921 L 0.2342 -0.34306 L 0.3243 -0.4287 L 0.38715 -0.44005 L 0.45711 -0.42477 " pathEditMode="relative" ptsTypes="AAAAAA">
                                      <p:cBhvr>
                                        <p:cTn id="109" dur="3000" fill="hold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1" dur="2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3" dur="20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8" dur="20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8" dur="20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" grpId="0" animBg="1"/>
      <p:bldP spid="408" grpId="1" animBg="1"/>
      <p:bldP spid="408" grpId="2" animBg="1"/>
      <p:bldP spid="410" grpId="0" animBg="1"/>
      <p:bldP spid="410" grpId="1" animBg="1"/>
      <p:bldP spid="410" grpId="2" animBg="1"/>
      <p:bldP spid="412" grpId="0" animBg="1"/>
      <p:bldP spid="412" grpId="1" animBg="1"/>
      <p:bldP spid="412" grpId="2" animBg="1"/>
      <p:bldP spid="413" grpId="0" animBg="1"/>
      <p:bldP spid="413" grpId="1" animBg="1"/>
      <p:bldP spid="413" grpId="2" animBg="1"/>
      <p:bldP spid="442" grpId="0" animBg="1"/>
      <p:bldP spid="442" grpId="1" animBg="1"/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2" name="Group 391"/>
          <p:cNvGrpSpPr/>
          <p:nvPr/>
        </p:nvGrpSpPr>
        <p:grpSpPr>
          <a:xfrm>
            <a:off x="0" y="2421299"/>
            <a:ext cx="9144000" cy="4436701"/>
            <a:chOff x="0" y="2395173"/>
            <a:chExt cx="9144000" cy="4436701"/>
          </a:xfrm>
        </p:grpSpPr>
        <p:grpSp>
          <p:nvGrpSpPr>
            <p:cNvPr id="431" name="Group 430"/>
            <p:cNvGrpSpPr/>
            <p:nvPr/>
          </p:nvGrpSpPr>
          <p:grpSpPr>
            <a:xfrm>
              <a:off x="2787431" y="6027719"/>
              <a:ext cx="2155511" cy="766017"/>
              <a:chOff x="2332005" y="5885601"/>
              <a:chExt cx="2089369" cy="960383"/>
            </a:xfrm>
          </p:grpSpPr>
          <p:sp>
            <p:nvSpPr>
              <p:cNvPr id="426" name="Freeform 425"/>
              <p:cNvSpPr/>
              <p:nvPr/>
            </p:nvSpPr>
            <p:spPr>
              <a:xfrm rot="1116062">
                <a:off x="3251106" y="6022225"/>
                <a:ext cx="1170268" cy="823759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B8877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Freeform 427"/>
              <p:cNvSpPr/>
              <p:nvPr/>
            </p:nvSpPr>
            <p:spPr>
              <a:xfrm>
                <a:off x="2366115" y="6103012"/>
                <a:ext cx="1220376" cy="587430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B8877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Freeform 429"/>
              <p:cNvSpPr/>
              <p:nvPr/>
            </p:nvSpPr>
            <p:spPr>
              <a:xfrm rot="20439301">
                <a:off x="2332005" y="5885601"/>
                <a:ext cx="1009730" cy="828548"/>
              </a:xfrm>
              <a:custGeom>
                <a:avLst/>
                <a:gdLst>
                  <a:gd name="connsiteX0" fmla="*/ 879101 w 1009730"/>
                  <a:gd name="connsiteY0" fmla="*/ 183365 h 828548"/>
                  <a:gd name="connsiteX1" fmla="*/ 696221 w 1009730"/>
                  <a:gd name="connsiteY1" fmla="*/ 485 h 828548"/>
                  <a:gd name="connsiteX2" fmla="*/ 513341 w 1009730"/>
                  <a:gd name="connsiteY2" fmla="*/ 131114 h 828548"/>
                  <a:gd name="connsiteX3" fmla="*/ 304336 w 1009730"/>
                  <a:gd name="connsiteY3" fmla="*/ 170303 h 828548"/>
                  <a:gd name="connsiteX4" fmla="*/ 43078 w 1009730"/>
                  <a:gd name="connsiteY4" fmla="*/ 222554 h 828548"/>
                  <a:gd name="connsiteX5" fmla="*/ 3890 w 1009730"/>
                  <a:gd name="connsiteY5" fmla="*/ 444623 h 828548"/>
                  <a:gd name="connsiteX6" fmla="*/ 82267 w 1009730"/>
                  <a:gd name="connsiteY6" fmla="*/ 692817 h 828548"/>
                  <a:gd name="connsiteX7" fmla="*/ 95330 w 1009730"/>
                  <a:gd name="connsiteY7" fmla="*/ 823445 h 828548"/>
                  <a:gd name="connsiteX8" fmla="*/ 252084 w 1009730"/>
                  <a:gd name="connsiteY8" fmla="*/ 523000 h 828548"/>
                  <a:gd name="connsiteX9" fmla="*/ 408838 w 1009730"/>
                  <a:gd name="connsiteY9" fmla="*/ 379308 h 828548"/>
                  <a:gd name="connsiteX10" fmla="*/ 761536 w 1009730"/>
                  <a:gd name="connsiteY10" fmla="*/ 470748 h 828548"/>
                  <a:gd name="connsiteX11" fmla="*/ 866038 w 1009730"/>
                  <a:gd name="connsiteY11" fmla="*/ 287868 h 828548"/>
                  <a:gd name="connsiteX12" fmla="*/ 1009730 w 1009730"/>
                  <a:gd name="connsiteY12" fmla="*/ 509937 h 828548"/>
                  <a:gd name="connsiteX13" fmla="*/ 879101 w 1009730"/>
                  <a:gd name="connsiteY13" fmla="*/ 183365 h 82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09730" h="828548">
                    <a:moveTo>
                      <a:pt x="879101" y="183365"/>
                    </a:moveTo>
                    <a:cubicBezTo>
                      <a:pt x="826849" y="98456"/>
                      <a:pt x="757181" y="9193"/>
                      <a:pt x="696221" y="485"/>
                    </a:cubicBezTo>
                    <a:cubicBezTo>
                      <a:pt x="635261" y="-8224"/>
                      <a:pt x="578655" y="102811"/>
                      <a:pt x="513341" y="131114"/>
                    </a:cubicBezTo>
                    <a:cubicBezTo>
                      <a:pt x="448027" y="159417"/>
                      <a:pt x="304336" y="170303"/>
                      <a:pt x="304336" y="170303"/>
                    </a:cubicBezTo>
                    <a:cubicBezTo>
                      <a:pt x="225959" y="185543"/>
                      <a:pt x="93152" y="176834"/>
                      <a:pt x="43078" y="222554"/>
                    </a:cubicBezTo>
                    <a:cubicBezTo>
                      <a:pt x="-6996" y="268274"/>
                      <a:pt x="-2641" y="366246"/>
                      <a:pt x="3890" y="444623"/>
                    </a:cubicBezTo>
                    <a:cubicBezTo>
                      <a:pt x="10421" y="523000"/>
                      <a:pt x="67027" y="629680"/>
                      <a:pt x="82267" y="692817"/>
                    </a:cubicBezTo>
                    <a:cubicBezTo>
                      <a:pt x="97507" y="755954"/>
                      <a:pt x="67027" y="851748"/>
                      <a:pt x="95330" y="823445"/>
                    </a:cubicBezTo>
                    <a:cubicBezTo>
                      <a:pt x="123633" y="795142"/>
                      <a:pt x="199833" y="597023"/>
                      <a:pt x="252084" y="523000"/>
                    </a:cubicBezTo>
                    <a:cubicBezTo>
                      <a:pt x="304335" y="448977"/>
                      <a:pt x="323929" y="388017"/>
                      <a:pt x="408838" y="379308"/>
                    </a:cubicBezTo>
                    <a:cubicBezTo>
                      <a:pt x="493747" y="370599"/>
                      <a:pt x="685336" y="485988"/>
                      <a:pt x="761536" y="470748"/>
                    </a:cubicBezTo>
                    <a:cubicBezTo>
                      <a:pt x="837736" y="455508"/>
                      <a:pt x="824672" y="281336"/>
                      <a:pt x="866038" y="287868"/>
                    </a:cubicBezTo>
                    <a:cubicBezTo>
                      <a:pt x="907404" y="294400"/>
                      <a:pt x="1009730" y="525177"/>
                      <a:pt x="1009730" y="509937"/>
                    </a:cubicBezTo>
                    <a:cubicBezTo>
                      <a:pt x="1009730" y="494697"/>
                      <a:pt x="931353" y="268274"/>
                      <a:pt x="879101" y="183365"/>
                    </a:cubicBezTo>
                    <a:close/>
                  </a:path>
                </a:pathLst>
              </a:custGeom>
              <a:solidFill>
                <a:srgbClr val="B8877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1" name="Group 390"/>
            <p:cNvGrpSpPr/>
            <p:nvPr/>
          </p:nvGrpSpPr>
          <p:grpSpPr>
            <a:xfrm>
              <a:off x="0" y="2395173"/>
              <a:ext cx="9144000" cy="4436701"/>
              <a:chOff x="0" y="2395173"/>
              <a:chExt cx="9144000" cy="4436701"/>
            </a:xfrm>
          </p:grpSpPr>
          <p:grpSp>
            <p:nvGrpSpPr>
              <p:cNvPr id="425" name="Group 424"/>
              <p:cNvGrpSpPr/>
              <p:nvPr/>
            </p:nvGrpSpPr>
            <p:grpSpPr>
              <a:xfrm>
                <a:off x="0" y="2395173"/>
                <a:ext cx="9144000" cy="4436701"/>
                <a:chOff x="0" y="2395173"/>
                <a:chExt cx="9144000" cy="4436701"/>
              </a:xfrm>
            </p:grpSpPr>
            <p:sp>
              <p:nvSpPr>
                <p:cNvPr id="424" name="Freeform 423"/>
                <p:cNvSpPr/>
                <p:nvPr/>
              </p:nvSpPr>
              <p:spPr>
                <a:xfrm>
                  <a:off x="0" y="3840480"/>
                  <a:ext cx="9104811" cy="2991394"/>
                </a:xfrm>
                <a:custGeom>
                  <a:avLst/>
                  <a:gdLst>
                    <a:gd name="connsiteX0" fmla="*/ 0 w 9104811"/>
                    <a:gd name="connsiteY0" fmla="*/ 378823 h 2991394"/>
                    <a:gd name="connsiteX1" fmla="*/ 1907177 w 9104811"/>
                    <a:gd name="connsiteY1" fmla="*/ 0 h 2991394"/>
                    <a:gd name="connsiteX2" fmla="*/ 2664823 w 9104811"/>
                    <a:gd name="connsiteY2" fmla="*/ 91440 h 2991394"/>
                    <a:gd name="connsiteX3" fmla="*/ 5460274 w 9104811"/>
                    <a:gd name="connsiteY3" fmla="*/ 1541417 h 2991394"/>
                    <a:gd name="connsiteX4" fmla="*/ 9104811 w 9104811"/>
                    <a:gd name="connsiteY4" fmla="*/ 1593669 h 2991394"/>
                    <a:gd name="connsiteX5" fmla="*/ 9104811 w 9104811"/>
                    <a:gd name="connsiteY5" fmla="*/ 2991394 h 2991394"/>
                    <a:gd name="connsiteX6" fmla="*/ 26126 w 9104811"/>
                    <a:gd name="connsiteY6" fmla="*/ 2978331 h 2991394"/>
                    <a:gd name="connsiteX7" fmla="*/ 0 w 9104811"/>
                    <a:gd name="connsiteY7" fmla="*/ 378823 h 29913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9104811" h="2991394">
                      <a:moveTo>
                        <a:pt x="0" y="378823"/>
                      </a:moveTo>
                      <a:lnTo>
                        <a:pt x="1907177" y="0"/>
                      </a:lnTo>
                      <a:lnTo>
                        <a:pt x="2664823" y="91440"/>
                      </a:lnTo>
                      <a:lnTo>
                        <a:pt x="5460274" y="1541417"/>
                      </a:lnTo>
                      <a:lnTo>
                        <a:pt x="9104811" y="1593669"/>
                      </a:lnTo>
                      <a:lnTo>
                        <a:pt x="9104811" y="2991394"/>
                      </a:lnTo>
                      <a:lnTo>
                        <a:pt x="26126" y="2978331"/>
                      </a:lnTo>
                      <a:lnTo>
                        <a:pt x="0" y="378823"/>
                      </a:lnTo>
                      <a:close/>
                    </a:path>
                  </a:pathLst>
                </a:cu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03" name="Group 402"/>
                <p:cNvGrpSpPr/>
                <p:nvPr/>
              </p:nvGrpSpPr>
              <p:grpSpPr>
                <a:xfrm>
                  <a:off x="894" y="2395173"/>
                  <a:ext cx="9143106" cy="3040523"/>
                  <a:chOff x="12093" y="2395173"/>
                  <a:chExt cx="9183189" cy="3040523"/>
                </a:xfrm>
              </p:grpSpPr>
              <p:sp>
                <p:nvSpPr>
                  <p:cNvPr id="402" name="Oval 401"/>
                  <p:cNvSpPr/>
                  <p:nvPr/>
                </p:nvSpPr>
                <p:spPr>
                  <a:xfrm>
                    <a:off x="3237780" y="2395173"/>
                    <a:ext cx="890878" cy="805227"/>
                  </a:xfrm>
                  <a:prstGeom prst="ellipse">
                    <a:avLst/>
                  </a:prstGeom>
                  <a:solidFill>
                    <a:srgbClr val="FFF18B"/>
                  </a:solidFill>
                  <a:ln>
                    <a:solidFill>
                      <a:srgbClr val="FFE629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4" name="Freeform 373"/>
                  <p:cNvSpPr/>
                  <p:nvPr/>
                </p:nvSpPr>
                <p:spPr>
                  <a:xfrm>
                    <a:off x="12093" y="2849251"/>
                    <a:ext cx="9183189" cy="2586445"/>
                  </a:xfrm>
                  <a:custGeom>
                    <a:avLst/>
                    <a:gdLst>
                      <a:gd name="connsiteX0" fmla="*/ 0 w 9183189"/>
                      <a:gd name="connsiteY0" fmla="*/ 0 h 2586445"/>
                      <a:gd name="connsiteX1" fmla="*/ 9183189 w 9183189"/>
                      <a:gd name="connsiteY1" fmla="*/ 39188 h 2586445"/>
                      <a:gd name="connsiteX2" fmla="*/ 9157063 w 9183189"/>
                      <a:gd name="connsiteY2" fmla="*/ 2586445 h 2586445"/>
                      <a:gd name="connsiteX3" fmla="*/ 5473337 w 9183189"/>
                      <a:gd name="connsiteY3" fmla="*/ 2534194 h 2586445"/>
                      <a:gd name="connsiteX4" fmla="*/ 2063932 w 9183189"/>
                      <a:gd name="connsiteY4" fmla="*/ 1005840 h 2586445"/>
                      <a:gd name="connsiteX5" fmla="*/ 1384663 w 9183189"/>
                      <a:gd name="connsiteY5" fmla="*/ 1371600 h 2586445"/>
                      <a:gd name="connsiteX6" fmla="*/ 0 w 9183189"/>
                      <a:gd name="connsiteY6" fmla="*/ 1397725 h 2586445"/>
                      <a:gd name="connsiteX7" fmla="*/ 0 w 9183189"/>
                      <a:gd name="connsiteY7" fmla="*/ 0 h 258644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183189" h="2586445">
                        <a:moveTo>
                          <a:pt x="0" y="0"/>
                        </a:moveTo>
                        <a:lnTo>
                          <a:pt x="9183189" y="39188"/>
                        </a:lnTo>
                        <a:lnTo>
                          <a:pt x="9157063" y="2586445"/>
                        </a:lnTo>
                        <a:lnTo>
                          <a:pt x="5473337" y="2534194"/>
                        </a:lnTo>
                        <a:lnTo>
                          <a:pt x="2063932" y="1005840"/>
                        </a:lnTo>
                        <a:lnTo>
                          <a:pt x="1384663" y="1371600"/>
                        </a:lnTo>
                        <a:lnTo>
                          <a:pt x="0" y="139772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blipFill>
                    <a:blip r:embed="rId4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68" name="Group 367"/>
              <p:cNvGrpSpPr/>
              <p:nvPr/>
            </p:nvGrpSpPr>
            <p:grpSpPr>
              <a:xfrm>
                <a:off x="11027" y="2569708"/>
                <a:ext cx="5399173" cy="3145292"/>
                <a:chOff x="96715" y="2251188"/>
                <a:chExt cx="5399173" cy="3145292"/>
              </a:xfrm>
            </p:grpSpPr>
            <p:grpSp>
              <p:nvGrpSpPr>
                <p:cNvPr id="274" name="Group 273"/>
                <p:cNvGrpSpPr/>
                <p:nvPr/>
              </p:nvGrpSpPr>
              <p:grpSpPr>
                <a:xfrm>
                  <a:off x="2976244" y="2952554"/>
                  <a:ext cx="1651873" cy="1812642"/>
                  <a:chOff x="3844959" y="3343027"/>
                  <a:chExt cx="1651873" cy="1812642"/>
                </a:xfrm>
                <a:solidFill>
                  <a:srgbClr val="00B050"/>
                </a:solidFill>
              </p:grpSpPr>
              <p:sp>
                <p:nvSpPr>
                  <p:cNvPr id="275" name="Isosceles Triangle 274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6" name="Isosceles Triangle 275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7" name="Isosceles Triangle 276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8" name="Isosceles Triangle 277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9" name="Isosceles Triangle 278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0" name="Isosceles Triangle 279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1" name="Isosceles Triangle 280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2" name="Isosceles Triangle 281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3" name="Isosceles Triangle 282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4" name="Isosceles Triangle 283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5" name="Isosceles Triangle 284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6" name="Isosceles Triangle 285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7" name="Isosceles Triangle 286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8" name="Isosceles Triangle 287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9" name="Isosceles Triangle 288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0" name="Isosceles Triangle 289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1" name="Isosceles Triangle 290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2" name="Isosceles Triangle 291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3" name="Isosceles Triangle 292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4" name="Isosceles Triangle 293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5" name="Isosceles Triangle 294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6" name="Isosceles Triangle 295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7" name="Isosceles Triangle 296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8" name="Isosceles Triangle 297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9" name="Isosceles Triangle 298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0" name="Isosceles Triangle 299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Isosceles Triangle 300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Isosceles Triangle 301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Isosceles Triangle 302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4" name="Isosceles Triangle 303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5" name="Isosceles Triangle 304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6" name="Isosceles Triangle 305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7" name="Isosceles Triangle 306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8" name="Isosceles Triangle 307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9" name="Isosceles Triangle 308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0" name="Isosceles Triangle 309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1" name="Isosceles Triangle 310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2" name="Isosceles Triangle 311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3" name="Isosceles Triangle 312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4" name="Isosceles Triangle 313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5" name="Isosceles Triangle 314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6" name="Isosceles Triangle 315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7" name="Isosceles Triangle 316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8" name="Isosceles Triangle 317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9" name="Isosceles Triangle 318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0" name="Isosceles Triangle 319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27" name="Group 226"/>
                <p:cNvGrpSpPr/>
                <p:nvPr/>
              </p:nvGrpSpPr>
              <p:grpSpPr>
                <a:xfrm>
                  <a:off x="1136517" y="2786993"/>
                  <a:ext cx="1651873" cy="1812642"/>
                  <a:chOff x="3844959" y="3343027"/>
                  <a:chExt cx="1651873" cy="1812642"/>
                </a:xfrm>
                <a:solidFill>
                  <a:srgbClr val="00B050"/>
                </a:solidFill>
              </p:grpSpPr>
              <p:sp>
                <p:nvSpPr>
                  <p:cNvPr id="228" name="Isosceles Triangle 227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9" name="Isosceles Triangle 228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0" name="Isosceles Triangle 229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1" name="Isosceles Triangle 230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2" name="Isosceles Triangle 231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3" name="Isosceles Triangle 232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4" name="Isosceles Triangle 233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5" name="Isosceles Triangle 234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6" name="Isosceles Triangle 235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7" name="Isosceles Triangle 236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8" name="Isosceles Triangle 237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9" name="Isosceles Triangle 238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0" name="Isosceles Triangle 239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1" name="Isosceles Triangle 240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2" name="Isosceles Triangle 241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Isosceles Triangle 242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Isosceles Triangle 243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Isosceles Triangle 244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6" name="Isosceles Triangle 245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7" name="Isosceles Triangle 246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8" name="Isosceles Triangle 247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9" name="Isosceles Triangle 248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0" name="Isosceles Triangle 249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1" name="Isosceles Triangle 250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2" name="Isosceles Triangle 251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3" name="Isosceles Triangle 252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4" name="Isosceles Triangle 253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5" name="Isosceles Triangle 254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6" name="Isosceles Triangle 255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7" name="Isosceles Triangle 256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8" name="Isosceles Triangle 257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9" name="Isosceles Triangle 258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0" name="Isosceles Triangle 259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1" name="Isosceles Triangle 260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2" name="Isosceles Triangle 261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3" name="Isosceles Triangle 262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4" name="Isosceles Triangle 263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Isosceles Triangle 264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Isosceles Triangle 265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Isosceles Triangle 266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8" name="Isosceles Triangle 267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9" name="Isosceles Triangle 268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0" name="Isosceles Triangle 269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1" name="Isosceles Triangle 270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2" name="Isosceles Triangle 271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3" name="Isosceles Triangle 272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" name="Group 131"/>
                <p:cNvGrpSpPr/>
                <p:nvPr/>
              </p:nvGrpSpPr>
              <p:grpSpPr>
                <a:xfrm>
                  <a:off x="2510374" y="3209805"/>
                  <a:ext cx="1651873" cy="1812642"/>
                  <a:chOff x="3844959" y="3343027"/>
                  <a:chExt cx="1651873" cy="1812642"/>
                </a:xfrm>
              </p:grpSpPr>
              <p:sp>
                <p:nvSpPr>
                  <p:cNvPr id="133" name="Isosceles Triangle 132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4" name="Isosceles Triangle 133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5" name="Isosceles Triangle 134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6" name="Isosceles Triangle 135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7" name="Isosceles Triangle 136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" name="Isosceles Triangle 137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9" name="Isosceles Triangle 138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0" name="Isosceles Triangle 139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1" name="Isosceles Triangle 140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2" name="Isosceles Triangle 141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3" name="Isosceles Triangle 142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4" name="Isosceles Triangle 143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Isosceles Triangle 144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Isosceles Triangle 145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Isosceles Triangle 146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8" name="Isosceles Triangle 147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9" name="Isosceles Triangle 148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0" name="Isosceles Triangle 149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1" name="Isosceles Triangle 150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2" name="Isosceles Triangle 151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3" name="Isosceles Triangle 152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4" name="Isosceles Triangle 153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5" name="Isosceles Triangle 154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6" name="Isosceles Triangle 155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7" name="Isosceles Triangle 156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8" name="Isosceles Triangle 157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9" name="Isosceles Triangle 158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0" name="Isosceles Triangle 159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1" name="Isosceles Triangle 160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2" name="Isosceles Triangle 161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Isosceles Triangle 162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4" name="Isosceles Triangle 163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5" name="Isosceles Triangle 164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6" name="Isosceles Triangle 165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Isosceles Triangle 166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Isosceles Triangle 167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Isosceles Triangle 168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0" name="Isosceles Triangle 169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1" name="Isosceles Triangle 170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2" name="Isosceles Triangle 171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3" name="Isosceles Triangle 172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4" name="Isosceles Triangle 173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5" name="Isosceles Triangle 174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6" name="Isosceles Triangle 175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7" name="Isosceles Triangle 176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8" name="Isosceles Triangle 177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5" name="Group 84"/>
                <p:cNvGrpSpPr/>
                <p:nvPr/>
              </p:nvGrpSpPr>
              <p:grpSpPr>
                <a:xfrm>
                  <a:off x="1570600" y="2251188"/>
                  <a:ext cx="1651873" cy="1812642"/>
                  <a:chOff x="3844959" y="3343027"/>
                  <a:chExt cx="1651873" cy="1812642"/>
                </a:xfrm>
              </p:grpSpPr>
              <p:sp>
                <p:nvSpPr>
                  <p:cNvPr id="86" name="Isosceles Triangle 85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" name="Isosceles Triangle 86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" name="Isosceles Triangle 87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" name="Isosceles Triangle 88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" name="Isosceles Triangle 89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Isosceles Triangle 90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2" name="Isosceles Triangle 91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" name="Isosceles Triangle 92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4" name="Isosceles Triangle 93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" name="Isosceles Triangle 94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6" name="Isosceles Triangle 95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7" name="Isosceles Triangle 96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8" name="Isosceles Triangle 97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9" name="Isosceles Triangle 98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0" name="Isosceles Triangle 99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1" name="Isosceles Triangle 100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2" name="Isosceles Triangle 101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" name="Isosceles Triangle 102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4" name="Isosceles Triangle 103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5" name="Isosceles Triangle 104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6" name="Isosceles Triangle 105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" name="Isosceles Triangle 106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8" name="Isosceles Triangle 107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9" name="Isosceles Triangle 108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0" name="Isosceles Triangle 109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1" name="Isosceles Triangle 110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2" name="Isosceles Triangle 111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" name="Isosceles Triangle 112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4" name="Isosceles Triangle 113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5" name="Isosceles Triangle 114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6" name="Isosceles Triangle 115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7" name="Isosceles Triangle 116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" name="Isosceles Triangle 117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9" name="Isosceles Triangle 118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" name="Isosceles Triangle 119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" name="Isosceles Triangle 120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" name="Isosceles Triangle 121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" name="Isosceles Triangle 122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" name="Isosceles Triangle 123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" name="Isosceles Triangle 124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" name="Isosceles Triangle 125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7" name="Isosceles Triangle 126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" name="Isosceles Triangle 127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9" name="Isosceles Triangle 128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0" name="Isosceles Triangle 129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1" name="Isosceles Triangle 130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4" name="Group 83"/>
                <p:cNvGrpSpPr/>
                <p:nvPr/>
              </p:nvGrpSpPr>
              <p:grpSpPr>
                <a:xfrm>
                  <a:off x="96715" y="2730343"/>
                  <a:ext cx="1651873" cy="1812642"/>
                  <a:chOff x="3844959" y="3343027"/>
                  <a:chExt cx="1651873" cy="1812642"/>
                </a:xfrm>
              </p:grpSpPr>
              <p:sp>
                <p:nvSpPr>
                  <p:cNvPr id="31" name="Isosceles Triangle 30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" name="Isosceles Triangle 31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" name="Isosceles Triangle 39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" name="Isosceles Triangle 40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Isosceles Triangle 41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" name="Isosceles Triangle 42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" name="Isosceles Triangle 43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" name="Isosceles Triangle 44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Isosceles Triangle 45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" name="Isosceles Triangle 46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" name="Isosceles Triangle 47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" name="Isosceles Triangle 48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" name="Isosceles Triangle 49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" name="Isosceles Triangle 50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Isosceles Triangle 51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" name="Isosceles Triangle 52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Isosceles Triangle 53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Isosceles Triangle 54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Isosceles Triangle 55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" name="Isosceles Triangle 56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" name="Isosceles Triangle 57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" name="Isosceles Triangle 58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" name="Isosceles Triangle 59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" name="Isosceles Triangle 60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Isosceles Triangle 61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" name="Isosceles Triangle 62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" name="Isosceles Triangle 63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" name="Isosceles Triangle 64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" name="Isosceles Triangle 65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" name="Isosceles Triangle 66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" name="Isosceles Triangle 67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Isosceles Triangle 68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" name="Isosceles Triangle 69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" name="Isosceles Triangle 70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" name="Isosceles Triangle 71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" name="Isosceles Triangle 72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" name="Isosceles Triangle 73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" name="Isosceles Triangle 74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" name="Isosceles Triangle 75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" name="Isosceles Triangle 76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" name="Isosceles Triangle 77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" name="Isosceles Triangle 78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" name="Isosceles Triangle 79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" name="Isosceles Triangle 80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2" name="Isosceles Triangle 81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" name="Isosceles Triangle 82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3" name="Group 22"/>
                <p:cNvGrpSpPr/>
                <p:nvPr/>
              </p:nvGrpSpPr>
              <p:grpSpPr>
                <a:xfrm>
                  <a:off x="104263" y="2347271"/>
                  <a:ext cx="2832145" cy="1087428"/>
                  <a:chOff x="2401336" y="2761637"/>
                  <a:chExt cx="2832145" cy="1087428"/>
                </a:xfrm>
              </p:grpSpPr>
              <p:sp>
                <p:nvSpPr>
                  <p:cNvPr id="12" name="Freeform 11"/>
                  <p:cNvSpPr/>
                  <p:nvPr/>
                </p:nvSpPr>
                <p:spPr>
                  <a:xfrm rot="19173819">
                    <a:off x="3670573" y="2761637"/>
                    <a:ext cx="1399337" cy="478181"/>
                  </a:xfrm>
                  <a:custGeom>
                    <a:avLst/>
                    <a:gdLst>
                      <a:gd name="connsiteX0" fmla="*/ 1594 w 1256300"/>
                      <a:gd name="connsiteY0" fmla="*/ 601462 h 601517"/>
                      <a:gd name="connsiteX1" fmla="*/ 53845 w 1256300"/>
                      <a:gd name="connsiteY1" fmla="*/ 274891 h 601517"/>
                      <a:gd name="connsiteX2" fmla="*/ 197536 w 1256300"/>
                      <a:gd name="connsiteY2" fmla="*/ 39759 h 601517"/>
                      <a:gd name="connsiteX3" fmla="*/ 471856 w 1256300"/>
                      <a:gd name="connsiteY3" fmla="*/ 92011 h 601517"/>
                      <a:gd name="connsiteX4" fmla="*/ 772302 w 1256300"/>
                      <a:gd name="connsiteY4" fmla="*/ 571 h 601517"/>
                      <a:gd name="connsiteX5" fmla="*/ 1007434 w 1256300"/>
                      <a:gd name="connsiteY5" fmla="*/ 144262 h 601517"/>
                      <a:gd name="connsiteX6" fmla="*/ 1255628 w 1256300"/>
                      <a:gd name="connsiteY6" fmla="*/ 261828 h 601517"/>
                      <a:gd name="connsiteX7" fmla="*/ 929056 w 1256300"/>
                      <a:gd name="connsiteY7" fmla="*/ 340205 h 601517"/>
                      <a:gd name="connsiteX8" fmla="*/ 563296 w 1256300"/>
                      <a:gd name="connsiteY8" fmla="*/ 470833 h 601517"/>
                      <a:gd name="connsiteX9" fmla="*/ 288976 w 1256300"/>
                      <a:gd name="connsiteY9" fmla="*/ 340205 h 601517"/>
                      <a:gd name="connsiteX10" fmla="*/ 106096 w 1256300"/>
                      <a:gd name="connsiteY10" fmla="*/ 301016 h 601517"/>
                      <a:gd name="connsiteX11" fmla="*/ 1594 w 1256300"/>
                      <a:gd name="connsiteY11" fmla="*/ 601462 h 6015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56300" h="601517">
                        <a:moveTo>
                          <a:pt x="1594" y="601462"/>
                        </a:moveTo>
                        <a:cubicBezTo>
                          <a:pt x="-7114" y="597108"/>
                          <a:pt x="21188" y="368508"/>
                          <a:pt x="53845" y="274891"/>
                        </a:cubicBezTo>
                        <a:cubicBezTo>
                          <a:pt x="86502" y="181274"/>
                          <a:pt x="127868" y="70239"/>
                          <a:pt x="197536" y="39759"/>
                        </a:cubicBezTo>
                        <a:cubicBezTo>
                          <a:pt x="267204" y="9279"/>
                          <a:pt x="376062" y="98542"/>
                          <a:pt x="471856" y="92011"/>
                        </a:cubicBezTo>
                        <a:cubicBezTo>
                          <a:pt x="567650" y="85480"/>
                          <a:pt x="683039" y="-8137"/>
                          <a:pt x="772302" y="571"/>
                        </a:cubicBezTo>
                        <a:cubicBezTo>
                          <a:pt x="861565" y="9279"/>
                          <a:pt x="926880" y="100719"/>
                          <a:pt x="1007434" y="144262"/>
                        </a:cubicBezTo>
                        <a:cubicBezTo>
                          <a:pt x="1087988" y="187805"/>
                          <a:pt x="1268691" y="229171"/>
                          <a:pt x="1255628" y="261828"/>
                        </a:cubicBezTo>
                        <a:cubicBezTo>
                          <a:pt x="1242565" y="294485"/>
                          <a:pt x="1044445" y="305371"/>
                          <a:pt x="929056" y="340205"/>
                        </a:cubicBezTo>
                        <a:cubicBezTo>
                          <a:pt x="813667" y="375039"/>
                          <a:pt x="669976" y="470833"/>
                          <a:pt x="563296" y="470833"/>
                        </a:cubicBezTo>
                        <a:cubicBezTo>
                          <a:pt x="456616" y="470833"/>
                          <a:pt x="365176" y="368508"/>
                          <a:pt x="288976" y="340205"/>
                        </a:cubicBezTo>
                        <a:cubicBezTo>
                          <a:pt x="212776" y="311902"/>
                          <a:pt x="153993" y="250942"/>
                          <a:pt x="106096" y="301016"/>
                        </a:cubicBezTo>
                        <a:cubicBezTo>
                          <a:pt x="58199" y="351090"/>
                          <a:pt x="10302" y="605816"/>
                          <a:pt x="1594" y="60146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92D050">
                          <a:shade val="30000"/>
                          <a:satMod val="115000"/>
                        </a:srgbClr>
                      </a:gs>
                      <a:gs pos="50000">
                        <a:srgbClr val="92D050">
                          <a:shade val="67500"/>
                          <a:satMod val="115000"/>
                        </a:srgbClr>
                      </a:gs>
                      <a:gs pos="100000">
                        <a:srgbClr val="92D050">
                          <a:shade val="100000"/>
                          <a:satMod val="115000"/>
                        </a:srgbClr>
                      </a:gs>
                    </a:gsLst>
                    <a:lin ang="0" scaled="1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" name="Freeform 14"/>
                  <p:cNvSpPr/>
                  <p:nvPr/>
                </p:nvSpPr>
                <p:spPr>
                  <a:xfrm rot="1116062">
                    <a:off x="4063213" y="3025306"/>
                    <a:ext cx="1170268" cy="823759"/>
                  </a:xfrm>
                  <a:custGeom>
                    <a:avLst/>
                    <a:gdLst>
                      <a:gd name="connsiteX0" fmla="*/ 1594 w 1256300"/>
                      <a:gd name="connsiteY0" fmla="*/ 601462 h 601517"/>
                      <a:gd name="connsiteX1" fmla="*/ 53845 w 1256300"/>
                      <a:gd name="connsiteY1" fmla="*/ 274891 h 601517"/>
                      <a:gd name="connsiteX2" fmla="*/ 197536 w 1256300"/>
                      <a:gd name="connsiteY2" fmla="*/ 39759 h 601517"/>
                      <a:gd name="connsiteX3" fmla="*/ 471856 w 1256300"/>
                      <a:gd name="connsiteY3" fmla="*/ 92011 h 601517"/>
                      <a:gd name="connsiteX4" fmla="*/ 772302 w 1256300"/>
                      <a:gd name="connsiteY4" fmla="*/ 571 h 601517"/>
                      <a:gd name="connsiteX5" fmla="*/ 1007434 w 1256300"/>
                      <a:gd name="connsiteY5" fmla="*/ 144262 h 601517"/>
                      <a:gd name="connsiteX6" fmla="*/ 1255628 w 1256300"/>
                      <a:gd name="connsiteY6" fmla="*/ 261828 h 601517"/>
                      <a:gd name="connsiteX7" fmla="*/ 929056 w 1256300"/>
                      <a:gd name="connsiteY7" fmla="*/ 340205 h 601517"/>
                      <a:gd name="connsiteX8" fmla="*/ 563296 w 1256300"/>
                      <a:gd name="connsiteY8" fmla="*/ 470833 h 601517"/>
                      <a:gd name="connsiteX9" fmla="*/ 288976 w 1256300"/>
                      <a:gd name="connsiteY9" fmla="*/ 340205 h 601517"/>
                      <a:gd name="connsiteX10" fmla="*/ 106096 w 1256300"/>
                      <a:gd name="connsiteY10" fmla="*/ 301016 h 601517"/>
                      <a:gd name="connsiteX11" fmla="*/ 1594 w 1256300"/>
                      <a:gd name="connsiteY11" fmla="*/ 601462 h 6015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56300" h="601517">
                        <a:moveTo>
                          <a:pt x="1594" y="601462"/>
                        </a:moveTo>
                        <a:cubicBezTo>
                          <a:pt x="-7114" y="597108"/>
                          <a:pt x="21188" y="368508"/>
                          <a:pt x="53845" y="274891"/>
                        </a:cubicBezTo>
                        <a:cubicBezTo>
                          <a:pt x="86502" y="181274"/>
                          <a:pt x="127868" y="70239"/>
                          <a:pt x="197536" y="39759"/>
                        </a:cubicBezTo>
                        <a:cubicBezTo>
                          <a:pt x="267204" y="9279"/>
                          <a:pt x="376062" y="98542"/>
                          <a:pt x="471856" y="92011"/>
                        </a:cubicBezTo>
                        <a:cubicBezTo>
                          <a:pt x="567650" y="85480"/>
                          <a:pt x="683039" y="-8137"/>
                          <a:pt x="772302" y="571"/>
                        </a:cubicBezTo>
                        <a:cubicBezTo>
                          <a:pt x="861565" y="9279"/>
                          <a:pt x="926880" y="100719"/>
                          <a:pt x="1007434" y="144262"/>
                        </a:cubicBezTo>
                        <a:cubicBezTo>
                          <a:pt x="1087988" y="187805"/>
                          <a:pt x="1268691" y="229171"/>
                          <a:pt x="1255628" y="261828"/>
                        </a:cubicBezTo>
                        <a:cubicBezTo>
                          <a:pt x="1242565" y="294485"/>
                          <a:pt x="1044445" y="305371"/>
                          <a:pt x="929056" y="340205"/>
                        </a:cubicBezTo>
                        <a:cubicBezTo>
                          <a:pt x="813667" y="375039"/>
                          <a:pt x="669976" y="470833"/>
                          <a:pt x="563296" y="470833"/>
                        </a:cubicBezTo>
                        <a:cubicBezTo>
                          <a:pt x="456616" y="470833"/>
                          <a:pt x="365176" y="368508"/>
                          <a:pt x="288976" y="340205"/>
                        </a:cubicBezTo>
                        <a:cubicBezTo>
                          <a:pt x="212776" y="311902"/>
                          <a:pt x="153993" y="250942"/>
                          <a:pt x="106096" y="301016"/>
                        </a:cubicBezTo>
                        <a:cubicBezTo>
                          <a:pt x="58199" y="351090"/>
                          <a:pt x="10302" y="605816"/>
                          <a:pt x="1594" y="601462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" name="Freeform 19"/>
                  <p:cNvSpPr/>
                  <p:nvPr/>
                </p:nvSpPr>
                <p:spPr>
                  <a:xfrm rot="2031583">
                    <a:off x="2401336" y="2789891"/>
                    <a:ext cx="1751304" cy="596552"/>
                  </a:xfrm>
                  <a:custGeom>
                    <a:avLst/>
                    <a:gdLst>
                      <a:gd name="connsiteX0" fmla="*/ 879101 w 1009730"/>
                      <a:gd name="connsiteY0" fmla="*/ 183365 h 828548"/>
                      <a:gd name="connsiteX1" fmla="*/ 696221 w 1009730"/>
                      <a:gd name="connsiteY1" fmla="*/ 485 h 828548"/>
                      <a:gd name="connsiteX2" fmla="*/ 513341 w 1009730"/>
                      <a:gd name="connsiteY2" fmla="*/ 131114 h 828548"/>
                      <a:gd name="connsiteX3" fmla="*/ 304336 w 1009730"/>
                      <a:gd name="connsiteY3" fmla="*/ 170303 h 828548"/>
                      <a:gd name="connsiteX4" fmla="*/ 43078 w 1009730"/>
                      <a:gd name="connsiteY4" fmla="*/ 222554 h 828548"/>
                      <a:gd name="connsiteX5" fmla="*/ 3890 w 1009730"/>
                      <a:gd name="connsiteY5" fmla="*/ 444623 h 828548"/>
                      <a:gd name="connsiteX6" fmla="*/ 82267 w 1009730"/>
                      <a:gd name="connsiteY6" fmla="*/ 692817 h 828548"/>
                      <a:gd name="connsiteX7" fmla="*/ 95330 w 1009730"/>
                      <a:gd name="connsiteY7" fmla="*/ 823445 h 828548"/>
                      <a:gd name="connsiteX8" fmla="*/ 252084 w 1009730"/>
                      <a:gd name="connsiteY8" fmla="*/ 523000 h 828548"/>
                      <a:gd name="connsiteX9" fmla="*/ 408838 w 1009730"/>
                      <a:gd name="connsiteY9" fmla="*/ 379308 h 828548"/>
                      <a:gd name="connsiteX10" fmla="*/ 761536 w 1009730"/>
                      <a:gd name="connsiteY10" fmla="*/ 470748 h 828548"/>
                      <a:gd name="connsiteX11" fmla="*/ 866038 w 1009730"/>
                      <a:gd name="connsiteY11" fmla="*/ 287868 h 828548"/>
                      <a:gd name="connsiteX12" fmla="*/ 1009730 w 1009730"/>
                      <a:gd name="connsiteY12" fmla="*/ 509937 h 828548"/>
                      <a:gd name="connsiteX13" fmla="*/ 879101 w 1009730"/>
                      <a:gd name="connsiteY13" fmla="*/ 183365 h 8285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009730" h="828548">
                        <a:moveTo>
                          <a:pt x="879101" y="183365"/>
                        </a:moveTo>
                        <a:cubicBezTo>
                          <a:pt x="826849" y="98456"/>
                          <a:pt x="757181" y="9193"/>
                          <a:pt x="696221" y="485"/>
                        </a:cubicBezTo>
                        <a:cubicBezTo>
                          <a:pt x="635261" y="-8224"/>
                          <a:pt x="578655" y="102811"/>
                          <a:pt x="513341" y="131114"/>
                        </a:cubicBezTo>
                        <a:cubicBezTo>
                          <a:pt x="448027" y="159417"/>
                          <a:pt x="304336" y="170303"/>
                          <a:pt x="304336" y="170303"/>
                        </a:cubicBezTo>
                        <a:cubicBezTo>
                          <a:pt x="225959" y="185543"/>
                          <a:pt x="93152" y="176834"/>
                          <a:pt x="43078" y="222554"/>
                        </a:cubicBezTo>
                        <a:cubicBezTo>
                          <a:pt x="-6996" y="268274"/>
                          <a:pt x="-2641" y="366246"/>
                          <a:pt x="3890" y="444623"/>
                        </a:cubicBezTo>
                        <a:cubicBezTo>
                          <a:pt x="10421" y="523000"/>
                          <a:pt x="67027" y="629680"/>
                          <a:pt x="82267" y="692817"/>
                        </a:cubicBezTo>
                        <a:cubicBezTo>
                          <a:pt x="97507" y="755954"/>
                          <a:pt x="67027" y="851748"/>
                          <a:pt x="95330" y="823445"/>
                        </a:cubicBezTo>
                        <a:cubicBezTo>
                          <a:pt x="123633" y="795142"/>
                          <a:pt x="199833" y="597023"/>
                          <a:pt x="252084" y="523000"/>
                        </a:cubicBezTo>
                        <a:cubicBezTo>
                          <a:pt x="304335" y="448977"/>
                          <a:pt x="323929" y="388017"/>
                          <a:pt x="408838" y="379308"/>
                        </a:cubicBezTo>
                        <a:cubicBezTo>
                          <a:pt x="493747" y="370599"/>
                          <a:pt x="685336" y="485988"/>
                          <a:pt x="761536" y="470748"/>
                        </a:cubicBezTo>
                        <a:cubicBezTo>
                          <a:pt x="837736" y="455508"/>
                          <a:pt x="824672" y="281336"/>
                          <a:pt x="866038" y="287868"/>
                        </a:cubicBezTo>
                        <a:cubicBezTo>
                          <a:pt x="907404" y="294400"/>
                          <a:pt x="1009730" y="525177"/>
                          <a:pt x="1009730" y="509937"/>
                        </a:cubicBezTo>
                        <a:cubicBezTo>
                          <a:pt x="1009730" y="494697"/>
                          <a:pt x="931353" y="268274"/>
                          <a:pt x="879101" y="183365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92D050">
                          <a:shade val="30000"/>
                          <a:satMod val="115000"/>
                        </a:srgbClr>
                      </a:gs>
                      <a:gs pos="50000">
                        <a:srgbClr val="92D050">
                          <a:shade val="67500"/>
                          <a:satMod val="115000"/>
                        </a:srgbClr>
                      </a:gs>
                      <a:gs pos="100000">
                        <a:srgbClr val="92D050">
                          <a:shade val="100000"/>
                          <a:satMod val="115000"/>
                        </a:srgbClr>
                      </a:gs>
                    </a:gsLst>
                    <a:lin ang="13500000" scaled="1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2" name="Group 21"/>
                <p:cNvGrpSpPr/>
                <p:nvPr/>
              </p:nvGrpSpPr>
              <p:grpSpPr>
                <a:xfrm>
                  <a:off x="160716" y="3145527"/>
                  <a:ext cx="2478616" cy="1268137"/>
                  <a:chOff x="1070700" y="2676061"/>
                  <a:chExt cx="2478616" cy="1268137"/>
                </a:xfrm>
              </p:grpSpPr>
              <p:sp>
                <p:nvSpPr>
                  <p:cNvPr id="6" name="Freeform 5"/>
                  <p:cNvSpPr/>
                  <p:nvPr/>
                </p:nvSpPr>
                <p:spPr>
                  <a:xfrm>
                    <a:off x="1070700" y="3004300"/>
                    <a:ext cx="1222316" cy="472534"/>
                  </a:xfrm>
                  <a:custGeom>
                    <a:avLst/>
                    <a:gdLst>
                      <a:gd name="connsiteX0" fmla="*/ 1215300 w 1222316"/>
                      <a:gd name="connsiteY0" fmla="*/ 457357 h 472534"/>
                      <a:gd name="connsiteX1" fmla="*/ 1163049 w 1222316"/>
                      <a:gd name="connsiteY1" fmla="*/ 143849 h 472534"/>
                      <a:gd name="connsiteX2" fmla="*/ 745037 w 1222316"/>
                      <a:gd name="connsiteY2" fmla="*/ 157 h 472534"/>
                      <a:gd name="connsiteX3" fmla="*/ 562157 w 1222316"/>
                      <a:gd name="connsiteY3" fmla="*/ 117723 h 472534"/>
                      <a:gd name="connsiteX4" fmla="*/ 353151 w 1222316"/>
                      <a:gd name="connsiteY4" fmla="*/ 209163 h 472534"/>
                      <a:gd name="connsiteX5" fmla="*/ 454 w 1222316"/>
                      <a:gd name="connsiteY5" fmla="*/ 313666 h 472534"/>
                      <a:gd name="connsiteX6" fmla="*/ 431529 w 1222316"/>
                      <a:gd name="connsiteY6" fmla="*/ 470420 h 472534"/>
                      <a:gd name="connsiteX7" fmla="*/ 731974 w 1222316"/>
                      <a:gd name="connsiteY7" fmla="*/ 405106 h 472534"/>
                      <a:gd name="connsiteX8" fmla="*/ 940980 w 1222316"/>
                      <a:gd name="connsiteY8" fmla="*/ 418169 h 472534"/>
                      <a:gd name="connsiteX9" fmla="*/ 1019357 w 1222316"/>
                      <a:gd name="connsiteY9" fmla="*/ 300603 h 472534"/>
                      <a:gd name="connsiteX10" fmla="*/ 1123860 w 1222316"/>
                      <a:gd name="connsiteY10" fmla="*/ 261414 h 472534"/>
                      <a:gd name="connsiteX11" fmla="*/ 1215300 w 1222316"/>
                      <a:gd name="connsiteY11" fmla="*/ 457357 h 4725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22316" h="472534">
                        <a:moveTo>
                          <a:pt x="1215300" y="457357"/>
                        </a:moveTo>
                        <a:cubicBezTo>
                          <a:pt x="1221832" y="437763"/>
                          <a:pt x="1241426" y="220049"/>
                          <a:pt x="1163049" y="143849"/>
                        </a:cubicBezTo>
                        <a:cubicBezTo>
                          <a:pt x="1084672" y="67649"/>
                          <a:pt x="845186" y="4511"/>
                          <a:pt x="745037" y="157"/>
                        </a:cubicBezTo>
                        <a:cubicBezTo>
                          <a:pt x="644888" y="-4197"/>
                          <a:pt x="627471" y="82889"/>
                          <a:pt x="562157" y="117723"/>
                        </a:cubicBezTo>
                        <a:cubicBezTo>
                          <a:pt x="496843" y="152557"/>
                          <a:pt x="446768" y="176506"/>
                          <a:pt x="353151" y="209163"/>
                        </a:cubicBezTo>
                        <a:cubicBezTo>
                          <a:pt x="259534" y="241820"/>
                          <a:pt x="-12609" y="270123"/>
                          <a:pt x="454" y="313666"/>
                        </a:cubicBezTo>
                        <a:cubicBezTo>
                          <a:pt x="13517" y="357209"/>
                          <a:pt x="309609" y="455180"/>
                          <a:pt x="431529" y="470420"/>
                        </a:cubicBezTo>
                        <a:cubicBezTo>
                          <a:pt x="553449" y="485660"/>
                          <a:pt x="647066" y="413814"/>
                          <a:pt x="731974" y="405106"/>
                        </a:cubicBezTo>
                        <a:cubicBezTo>
                          <a:pt x="816882" y="396398"/>
                          <a:pt x="893083" y="435586"/>
                          <a:pt x="940980" y="418169"/>
                        </a:cubicBezTo>
                        <a:cubicBezTo>
                          <a:pt x="988877" y="400752"/>
                          <a:pt x="988877" y="326729"/>
                          <a:pt x="1019357" y="300603"/>
                        </a:cubicBezTo>
                        <a:cubicBezTo>
                          <a:pt x="1049837" y="274477"/>
                          <a:pt x="1093380" y="230934"/>
                          <a:pt x="1123860" y="261414"/>
                        </a:cubicBezTo>
                        <a:cubicBezTo>
                          <a:pt x="1154340" y="291894"/>
                          <a:pt x="1208768" y="476951"/>
                          <a:pt x="1215300" y="457357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" name="Freeform 6"/>
                  <p:cNvSpPr/>
                  <p:nvPr/>
                </p:nvSpPr>
                <p:spPr>
                  <a:xfrm>
                    <a:off x="2293016" y="2676061"/>
                    <a:ext cx="1256300" cy="601517"/>
                  </a:xfrm>
                  <a:custGeom>
                    <a:avLst/>
                    <a:gdLst>
                      <a:gd name="connsiteX0" fmla="*/ 1594 w 1256300"/>
                      <a:gd name="connsiteY0" fmla="*/ 601462 h 601517"/>
                      <a:gd name="connsiteX1" fmla="*/ 53845 w 1256300"/>
                      <a:gd name="connsiteY1" fmla="*/ 274891 h 601517"/>
                      <a:gd name="connsiteX2" fmla="*/ 197536 w 1256300"/>
                      <a:gd name="connsiteY2" fmla="*/ 39759 h 601517"/>
                      <a:gd name="connsiteX3" fmla="*/ 471856 w 1256300"/>
                      <a:gd name="connsiteY3" fmla="*/ 92011 h 601517"/>
                      <a:gd name="connsiteX4" fmla="*/ 772302 w 1256300"/>
                      <a:gd name="connsiteY4" fmla="*/ 571 h 601517"/>
                      <a:gd name="connsiteX5" fmla="*/ 1007434 w 1256300"/>
                      <a:gd name="connsiteY5" fmla="*/ 144262 h 601517"/>
                      <a:gd name="connsiteX6" fmla="*/ 1255628 w 1256300"/>
                      <a:gd name="connsiteY6" fmla="*/ 261828 h 601517"/>
                      <a:gd name="connsiteX7" fmla="*/ 929056 w 1256300"/>
                      <a:gd name="connsiteY7" fmla="*/ 340205 h 601517"/>
                      <a:gd name="connsiteX8" fmla="*/ 563296 w 1256300"/>
                      <a:gd name="connsiteY8" fmla="*/ 470833 h 601517"/>
                      <a:gd name="connsiteX9" fmla="*/ 288976 w 1256300"/>
                      <a:gd name="connsiteY9" fmla="*/ 340205 h 601517"/>
                      <a:gd name="connsiteX10" fmla="*/ 106096 w 1256300"/>
                      <a:gd name="connsiteY10" fmla="*/ 301016 h 601517"/>
                      <a:gd name="connsiteX11" fmla="*/ 1594 w 1256300"/>
                      <a:gd name="connsiteY11" fmla="*/ 601462 h 6015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56300" h="601517">
                        <a:moveTo>
                          <a:pt x="1594" y="601462"/>
                        </a:moveTo>
                        <a:cubicBezTo>
                          <a:pt x="-7114" y="597108"/>
                          <a:pt x="21188" y="368508"/>
                          <a:pt x="53845" y="274891"/>
                        </a:cubicBezTo>
                        <a:cubicBezTo>
                          <a:pt x="86502" y="181274"/>
                          <a:pt x="127868" y="70239"/>
                          <a:pt x="197536" y="39759"/>
                        </a:cubicBezTo>
                        <a:cubicBezTo>
                          <a:pt x="267204" y="9279"/>
                          <a:pt x="376062" y="98542"/>
                          <a:pt x="471856" y="92011"/>
                        </a:cubicBezTo>
                        <a:cubicBezTo>
                          <a:pt x="567650" y="85480"/>
                          <a:pt x="683039" y="-8137"/>
                          <a:pt x="772302" y="571"/>
                        </a:cubicBezTo>
                        <a:cubicBezTo>
                          <a:pt x="861565" y="9279"/>
                          <a:pt x="926880" y="100719"/>
                          <a:pt x="1007434" y="144262"/>
                        </a:cubicBezTo>
                        <a:cubicBezTo>
                          <a:pt x="1087988" y="187805"/>
                          <a:pt x="1268691" y="229171"/>
                          <a:pt x="1255628" y="261828"/>
                        </a:cubicBezTo>
                        <a:cubicBezTo>
                          <a:pt x="1242565" y="294485"/>
                          <a:pt x="1044445" y="305371"/>
                          <a:pt x="929056" y="340205"/>
                        </a:cubicBezTo>
                        <a:cubicBezTo>
                          <a:pt x="813667" y="375039"/>
                          <a:pt x="669976" y="470833"/>
                          <a:pt x="563296" y="470833"/>
                        </a:cubicBezTo>
                        <a:cubicBezTo>
                          <a:pt x="456616" y="470833"/>
                          <a:pt x="365176" y="368508"/>
                          <a:pt x="288976" y="340205"/>
                        </a:cubicBezTo>
                        <a:cubicBezTo>
                          <a:pt x="212776" y="311902"/>
                          <a:pt x="153993" y="250942"/>
                          <a:pt x="106096" y="301016"/>
                        </a:cubicBezTo>
                        <a:cubicBezTo>
                          <a:pt x="58199" y="351090"/>
                          <a:pt x="10302" y="605816"/>
                          <a:pt x="1594" y="60146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92D050">
                          <a:shade val="30000"/>
                          <a:satMod val="115000"/>
                        </a:srgbClr>
                      </a:gs>
                      <a:gs pos="50000">
                        <a:srgbClr val="92D050">
                          <a:shade val="67500"/>
                          <a:satMod val="115000"/>
                        </a:srgbClr>
                      </a:gs>
                      <a:gs pos="100000">
                        <a:srgbClr val="92D050">
                          <a:shade val="100000"/>
                          <a:satMod val="115000"/>
                        </a:srgbClr>
                      </a:gs>
                    </a:gsLst>
                    <a:lin ang="0" scaled="1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" name="Freeform 7"/>
                  <p:cNvSpPr/>
                  <p:nvPr/>
                </p:nvSpPr>
                <p:spPr>
                  <a:xfrm rot="20439301">
                    <a:off x="1251727" y="3115650"/>
                    <a:ext cx="1009730" cy="828548"/>
                  </a:xfrm>
                  <a:custGeom>
                    <a:avLst/>
                    <a:gdLst>
                      <a:gd name="connsiteX0" fmla="*/ 879101 w 1009730"/>
                      <a:gd name="connsiteY0" fmla="*/ 183365 h 828548"/>
                      <a:gd name="connsiteX1" fmla="*/ 696221 w 1009730"/>
                      <a:gd name="connsiteY1" fmla="*/ 485 h 828548"/>
                      <a:gd name="connsiteX2" fmla="*/ 513341 w 1009730"/>
                      <a:gd name="connsiteY2" fmla="*/ 131114 h 828548"/>
                      <a:gd name="connsiteX3" fmla="*/ 304336 w 1009730"/>
                      <a:gd name="connsiteY3" fmla="*/ 170303 h 828548"/>
                      <a:gd name="connsiteX4" fmla="*/ 43078 w 1009730"/>
                      <a:gd name="connsiteY4" fmla="*/ 222554 h 828548"/>
                      <a:gd name="connsiteX5" fmla="*/ 3890 w 1009730"/>
                      <a:gd name="connsiteY5" fmla="*/ 444623 h 828548"/>
                      <a:gd name="connsiteX6" fmla="*/ 82267 w 1009730"/>
                      <a:gd name="connsiteY6" fmla="*/ 692817 h 828548"/>
                      <a:gd name="connsiteX7" fmla="*/ 95330 w 1009730"/>
                      <a:gd name="connsiteY7" fmla="*/ 823445 h 828548"/>
                      <a:gd name="connsiteX8" fmla="*/ 252084 w 1009730"/>
                      <a:gd name="connsiteY8" fmla="*/ 523000 h 828548"/>
                      <a:gd name="connsiteX9" fmla="*/ 408838 w 1009730"/>
                      <a:gd name="connsiteY9" fmla="*/ 379308 h 828548"/>
                      <a:gd name="connsiteX10" fmla="*/ 761536 w 1009730"/>
                      <a:gd name="connsiteY10" fmla="*/ 470748 h 828548"/>
                      <a:gd name="connsiteX11" fmla="*/ 866038 w 1009730"/>
                      <a:gd name="connsiteY11" fmla="*/ 287868 h 828548"/>
                      <a:gd name="connsiteX12" fmla="*/ 1009730 w 1009730"/>
                      <a:gd name="connsiteY12" fmla="*/ 509937 h 828548"/>
                      <a:gd name="connsiteX13" fmla="*/ 879101 w 1009730"/>
                      <a:gd name="connsiteY13" fmla="*/ 183365 h 8285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009730" h="828548">
                        <a:moveTo>
                          <a:pt x="879101" y="183365"/>
                        </a:moveTo>
                        <a:cubicBezTo>
                          <a:pt x="826849" y="98456"/>
                          <a:pt x="757181" y="9193"/>
                          <a:pt x="696221" y="485"/>
                        </a:cubicBezTo>
                        <a:cubicBezTo>
                          <a:pt x="635261" y="-8224"/>
                          <a:pt x="578655" y="102811"/>
                          <a:pt x="513341" y="131114"/>
                        </a:cubicBezTo>
                        <a:cubicBezTo>
                          <a:pt x="448027" y="159417"/>
                          <a:pt x="304336" y="170303"/>
                          <a:pt x="304336" y="170303"/>
                        </a:cubicBezTo>
                        <a:cubicBezTo>
                          <a:pt x="225959" y="185543"/>
                          <a:pt x="93152" y="176834"/>
                          <a:pt x="43078" y="222554"/>
                        </a:cubicBezTo>
                        <a:cubicBezTo>
                          <a:pt x="-6996" y="268274"/>
                          <a:pt x="-2641" y="366246"/>
                          <a:pt x="3890" y="444623"/>
                        </a:cubicBezTo>
                        <a:cubicBezTo>
                          <a:pt x="10421" y="523000"/>
                          <a:pt x="67027" y="629680"/>
                          <a:pt x="82267" y="692817"/>
                        </a:cubicBezTo>
                        <a:cubicBezTo>
                          <a:pt x="97507" y="755954"/>
                          <a:pt x="67027" y="851748"/>
                          <a:pt x="95330" y="823445"/>
                        </a:cubicBezTo>
                        <a:cubicBezTo>
                          <a:pt x="123633" y="795142"/>
                          <a:pt x="199833" y="597023"/>
                          <a:pt x="252084" y="523000"/>
                        </a:cubicBezTo>
                        <a:cubicBezTo>
                          <a:pt x="304335" y="448977"/>
                          <a:pt x="323929" y="388017"/>
                          <a:pt x="408838" y="379308"/>
                        </a:cubicBezTo>
                        <a:cubicBezTo>
                          <a:pt x="493747" y="370599"/>
                          <a:pt x="685336" y="485988"/>
                          <a:pt x="761536" y="470748"/>
                        </a:cubicBezTo>
                        <a:cubicBezTo>
                          <a:pt x="837736" y="455508"/>
                          <a:pt x="824672" y="281336"/>
                          <a:pt x="866038" y="287868"/>
                        </a:cubicBezTo>
                        <a:cubicBezTo>
                          <a:pt x="907404" y="294400"/>
                          <a:pt x="1009730" y="525177"/>
                          <a:pt x="1009730" y="509937"/>
                        </a:cubicBezTo>
                        <a:cubicBezTo>
                          <a:pt x="1009730" y="494697"/>
                          <a:pt x="931353" y="268274"/>
                          <a:pt x="879101" y="183365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9" name="Group 178"/>
                <p:cNvGrpSpPr/>
                <p:nvPr/>
              </p:nvGrpSpPr>
              <p:grpSpPr>
                <a:xfrm>
                  <a:off x="3844015" y="3431096"/>
                  <a:ext cx="1651873" cy="1812642"/>
                  <a:chOff x="3844959" y="3343027"/>
                  <a:chExt cx="1651873" cy="1812642"/>
                </a:xfrm>
              </p:grpSpPr>
              <p:sp>
                <p:nvSpPr>
                  <p:cNvPr id="180" name="Isosceles Triangle 179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1" name="Isosceles Triangle 180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2" name="Isosceles Triangle 181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3" name="Isosceles Triangle 182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4" name="Isosceles Triangle 183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5" name="Isosceles Triangle 184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6" name="Isosceles Triangle 185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7" name="Isosceles Triangle 186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8" name="Isosceles Triangle 187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9" name="Isosceles Triangle 188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0" name="Isosceles Triangle 189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1" name="Isosceles Triangle 190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2" name="Isosceles Triangle 191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3" name="Isosceles Triangle 192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4" name="Isosceles Triangle 193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5" name="Isosceles Triangle 194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6" name="Isosceles Triangle 195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7" name="Isosceles Triangle 196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8" name="Isosceles Triangle 197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9" name="Isosceles Triangle 198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0" name="Isosceles Triangle 199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1" name="Isosceles Triangle 200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2" name="Isosceles Triangle 201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3" name="Isosceles Triangle 202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4" name="Isosceles Triangle 203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5" name="Isosceles Triangle 204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6" name="Isosceles Triangle 205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7" name="Isosceles Triangle 206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8" name="Isosceles Triangle 207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9" name="Isosceles Triangle 208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0" name="Isosceles Triangle 209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1" name="Isosceles Triangle 210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2" name="Isosceles Triangle 211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3" name="Isosceles Triangle 212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4" name="Isosceles Triangle 213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5" name="Isosceles Triangle 214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6" name="Isosceles Triangle 215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7" name="Isosceles Triangle 216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8" name="Isosceles Triangle 217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9" name="Isosceles Triangle 218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0" name="Isosceles Triangle 219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1" name="Isosceles Triangle 220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2" name="Isosceles Triangle 221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3" name="Isosceles Triangle 222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4" name="Isosceles Triangle 223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5" name="Isosceles Triangle 224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21" name="Group 320"/>
                <p:cNvGrpSpPr/>
                <p:nvPr/>
              </p:nvGrpSpPr>
              <p:grpSpPr>
                <a:xfrm>
                  <a:off x="3418373" y="3583838"/>
                  <a:ext cx="1651873" cy="1812642"/>
                  <a:chOff x="3844959" y="3343027"/>
                  <a:chExt cx="1651873" cy="1812642"/>
                </a:xfrm>
                <a:solidFill>
                  <a:srgbClr val="00B050"/>
                </a:solidFill>
              </p:grpSpPr>
              <p:sp>
                <p:nvSpPr>
                  <p:cNvPr id="322" name="Isosceles Triangle 321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Isosceles Triangle 322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Isosceles Triangle 323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Isosceles Triangle 324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6" name="Isosceles Triangle 325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7" name="Isosceles Triangle 326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8" name="Isosceles Triangle 327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9" name="Isosceles Triangle 328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0" name="Isosceles Triangle 329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1" name="Isosceles Triangle 330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2" name="Isosceles Triangle 331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3" name="Isosceles Triangle 332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4" name="Isosceles Triangle 333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5" name="Isosceles Triangle 334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6" name="Isosceles Triangle 335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7" name="Isosceles Triangle 336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8" name="Isosceles Triangle 337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9" name="Isosceles Triangle 338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0" name="Isosceles Triangle 339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1" name="Isosceles Triangle 340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2" name="Isosceles Triangle 341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3" name="Isosceles Triangle 342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4" name="Isosceles Triangle 343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5" name="Isosceles Triangle 344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6" name="Isosceles Triangle 345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7" name="Isosceles Triangle 346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8" name="Isosceles Triangle 347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9" name="Isosceles Triangle 348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0" name="Isosceles Triangle 349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1" name="Isosceles Triangle 350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2" name="Isosceles Triangle 351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3" name="Isosceles Triangle 352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4" name="Isosceles Triangle 353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5" name="Isosceles Triangle 354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6" name="Isosceles Triangle 355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7" name="Isosceles Triangle 356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8" name="Isosceles Triangle 357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9" name="Isosceles Triangle 358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0" name="Isosceles Triangle 359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1" name="Isosceles Triangle 360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2" name="Isosceles Triangle 361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3" name="Isosceles Triangle 362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4" name="Isosceles Triangle 363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5" name="Isosceles Triangle 364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6" name="Isosceles Triangle 365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7" name="Isosceles Triangle 366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4" name="Group 23"/>
                <p:cNvGrpSpPr/>
                <p:nvPr/>
              </p:nvGrpSpPr>
              <p:grpSpPr>
                <a:xfrm>
                  <a:off x="1590322" y="2409466"/>
                  <a:ext cx="2312493" cy="2260157"/>
                  <a:chOff x="4611814" y="2325266"/>
                  <a:chExt cx="2312493" cy="2260157"/>
                </a:xfrm>
              </p:grpSpPr>
              <p:sp>
                <p:nvSpPr>
                  <p:cNvPr id="13" name="Freeform 12"/>
                  <p:cNvSpPr/>
                  <p:nvPr/>
                </p:nvSpPr>
                <p:spPr>
                  <a:xfrm rot="2692264">
                    <a:off x="5668007" y="3983906"/>
                    <a:ext cx="1256300" cy="601517"/>
                  </a:xfrm>
                  <a:custGeom>
                    <a:avLst/>
                    <a:gdLst>
                      <a:gd name="connsiteX0" fmla="*/ 1594 w 1256300"/>
                      <a:gd name="connsiteY0" fmla="*/ 601462 h 601517"/>
                      <a:gd name="connsiteX1" fmla="*/ 53845 w 1256300"/>
                      <a:gd name="connsiteY1" fmla="*/ 274891 h 601517"/>
                      <a:gd name="connsiteX2" fmla="*/ 197536 w 1256300"/>
                      <a:gd name="connsiteY2" fmla="*/ 39759 h 601517"/>
                      <a:gd name="connsiteX3" fmla="*/ 471856 w 1256300"/>
                      <a:gd name="connsiteY3" fmla="*/ 92011 h 601517"/>
                      <a:gd name="connsiteX4" fmla="*/ 772302 w 1256300"/>
                      <a:gd name="connsiteY4" fmla="*/ 571 h 601517"/>
                      <a:gd name="connsiteX5" fmla="*/ 1007434 w 1256300"/>
                      <a:gd name="connsiteY5" fmla="*/ 144262 h 601517"/>
                      <a:gd name="connsiteX6" fmla="*/ 1255628 w 1256300"/>
                      <a:gd name="connsiteY6" fmla="*/ 261828 h 601517"/>
                      <a:gd name="connsiteX7" fmla="*/ 929056 w 1256300"/>
                      <a:gd name="connsiteY7" fmla="*/ 340205 h 601517"/>
                      <a:gd name="connsiteX8" fmla="*/ 563296 w 1256300"/>
                      <a:gd name="connsiteY8" fmla="*/ 470833 h 601517"/>
                      <a:gd name="connsiteX9" fmla="*/ 288976 w 1256300"/>
                      <a:gd name="connsiteY9" fmla="*/ 340205 h 601517"/>
                      <a:gd name="connsiteX10" fmla="*/ 106096 w 1256300"/>
                      <a:gd name="connsiteY10" fmla="*/ 301016 h 601517"/>
                      <a:gd name="connsiteX11" fmla="*/ 1594 w 1256300"/>
                      <a:gd name="connsiteY11" fmla="*/ 601462 h 6015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56300" h="601517">
                        <a:moveTo>
                          <a:pt x="1594" y="601462"/>
                        </a:moveTo>
                        <a:cubicBezTo>
                          <a:pt x="-7114" y="597108"/>
                          <a:pt x="21188" y="368508"/>
                          <a:pt x="53845" y="274891"/>
                        </a:cubicBezTo>
                        <a:cubicBezTo>
                          <a:pt x="86502" y="181274"/>
                          <a:pt x="127868" y="70239"/>
                          <a:pt x="197536" y="39759"/>
                        </a:cubicBezTo>
                        <a:cubicBezTo>
                          <a:pt x="267204" y="9279"/>
                          <a:pt x="376062" y="98542"/>
                          <a:pt x="471856" y="92011"/>
                        </a:cubicBezTo>
                        <a:cubicBezTo>
                          <a:pt x="567650" y="85480"/>
                          <a:pt x="683039" y="-8137"/>
                          <a:pt x="772302" y="571"/>
                        </a:cubicBezTo>
                        <a:cubicBezTo>
                          <a:pt x="861565" y="9279"/>
                          <a:pt x="926880" y="100719"/>
                          <a:pt x="1007434" y="144262"/>
                        </a:cubicBezTo>
                        <a:cubicBezTo>
                          <a:pt x="1087988" y="187805"/>
                          <a:pt x="1268691" y="229171"/>
                          <a:pt x="1255628" y="261828"/>
                        </a:cubicBezTo>
                        <a:cubicBezTo>
                          <a:pt x="1242565" y="294485"/>
                          <a:pt x="1044445" y="305371"/>
                          <a:pt x="929056" y="340205"/>
                        </a:cubicBezTo>
                        <a:cubicBezTo>
                          <a:pt x="813667" y="375039"/>
                          <a:pt x="669976" y="470833"/>
                          <a:pt x="563296" y="470833"/>
                        </a:cubicBezTo>
                        <a:cubicBezTo>
                          <a:pt x="456616" y="470833"/>
                          <a:pt x="365176" y="368508"/>
                          <a:pt x="288976" y="340205"/>
                        </a:cubicBezTo>
                        <a:cubicBezTo>
                          <a:pt x="212776" y="311902"/>
                          <a:pt x="153993" y="250942"/>
                          <a:pt x="106096" y="301016"/>
                        </a:cubicBezTo>
                        <a:cubicBezTo>
                          <a:pt x="58199" y="351090"/>
                          <a:pt x="10302" y="605816"/>
                          <a:pt x="1594" y="601462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" name="Freeform 13"/>
                  <p:cNvSpPr/>
                  <p:nvPr/>
                </p:nvSpPr>
                <p:spPr>
                  <a:xfrm>
                    <a:off x="5612131" y="3474196"/>
                    <a:ext cx="1256300" cy="601517"/>
                  </a:xfrm>
                  <a:custGeom>
                    <a:avLst/>
                    <a:gdLst>
                      <a:gd name="connsiteX0" fmla="*/ 1594 w 1256300"/>
                      <a:gd name="connsiteY0" fmla="*/ 601462 h 601517"/>
                      <a:gd name="connsiteX1" fmla="*/ 53845 w 1256300"/>
                      <a:gd name="connsiteY1" fmla="*/ 274891 h 601517"/>
                      <a:gd name="connsiteX2" fmla="*/ 197536 w 1256300"/>
                      <a:gd name="connsiteY2" fmla="*/ 39759 h 601517"/>
                      <a:gd name="connsiteX3" fmla="*/ 471856 w 1256300"/>
                      <a:gd name="connsiteY3" fmla="*/ 92011 h 601517"/>
                      <a:gd name="connsiteX4" fmla="*/ 772302 w 1256300"/>
                      <a:gd name="connsiteY4" fmla="*/ 571 h 601517"/>
                      <a:gd name="connsiteX5" fmla="*/ 1007434 w 1256300"/>
                      <a:gd name="connsiteY5" fmla="*/ 144262 h 601517"/>
                      <a:gd name="connsiteX6" fmla="*/ 1255628 w 1256300"/>
                      <a:gd name="connsiteY6" fmla="*/ 261828 h 601517"/>
                      <a:gd name="connsiteX7" fmla="*/ 929056 w 1256300"/>
                      <a:gd name="connsiteY7" fmla="*/ 340205 h 601517"/>
                      <a:gd name="connsiteX8" fmla="*/ 563296 w 1256300"/>
                      <a:gd name="connsiteY8" fmla="*/ 470833 h 601517"/>
                      <a:gd name="connsiteX9" fmla="*/ 288976 w 1256300"/>
                      <a:gd name="connsiteY9" fmla="*/ 340205 h 601517"/>
                      <a:gd name="connsiteX10" fmla="*/ 106096 w 1256300"/>
                      <a:gd name="connsiteY10" fmla="*/ 301016 h 601517"/>
                      <a:gd name="connsiteX11" fmla="*/ 1594 w 1256300"/>
                      <a:gd name="connsiteY11" fmla="*/ 601462 h 6015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56300" h="601517">
                        <a:moveTo>
                          <a:pt x="1594" y="601462"/>
                        </a:moveTo>
                        <a:cubicBezTo>
                          <a:pt x="-7114" y="597108"/>
                          <a:pt x="21188" y="368508"/>
                          <a:pt x="53845" y="274891"/>
                        </a:cubicBezTo>
                        <a:cubicBezTo>
                          <a:pt x="86502" y="181274"/>
                          <a:pt x="127868" y="70239"/>
                          <a:pt x="197536" y="39759"/>
                        </a:cubicBezTo>
                        <a:cubicBezTo>
                          <a:pt x="267204" y="9279"/>
                          <a:pt x="376062" y="98542"/>
                          <a:pt x="471856" y="92011"/>
                        </a:cubicBezTo>
                        <a:cubicBezTo>
                          <a:pt x="567650" y="85480"/>
                          <a:pt x="683039" y="-8137"/>
                          <a:pt x="772302" y="571"/>
                        </a:cubicBezTo>
                        <a:cubicBezTo>
                          <a:pt x="861565" y="9279"/>
                          <a:pt x="926880" y="100719"/>
                          <a:pt x="1007434" y="144262"/>
                        </a:cubicBezTo>
                        <a:cubicBezTo>
                          <a:pt x="1087988" y="187805"/>
                          <a:pt x="1268691" y="229171"/>
                          <a:pt x="1255628" y="261828"/>
                        </a:cubicBezTo>
                        <a:cubicBezTo>
                          <a:pt x="1242565" y="294485"/>
                          <a:pt x="1044445" y="305371"/>
                          <a:pt x="929056" y="340205"/>
                        </a:cubicBezTo>
                        <a:cubicBezTo>
                          <a:pt x="813667" y="375039"/>
                          <a:pt x="669976" y="470833"/>
                          <a:pt x="563296" y="470833"/>
                        </a:cubicBezTo>
                        <a:cubicBezTo>
                          <a:pt x="456616" y="470833"/>
                          <a:pt x="365176" y="368508"/>
                          <a:pt x="288976" y="340205"/>
                        </a:cubicBezTo>
                        <a:cubicBezTo>
                          <a:pt x="212776" y="311902"/>
                          <a:pt x="153993" y="250942"/>
                          <a:pt x="106096" y="301016"/>
                        </a:cubicBezTo>
                        <a:cubicBezTo>
                          <a:pt x="58199" y="351090"/>
                          <a:pt x="10302" y="605816"/>
                          <a:pt x="1594" y="601462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Freeform 17"/>
                  <p:cNvSpPr/>
                  <p:nvPr/>
                </p:nvSpPr>
                <p:spPr>
                  <a:xfrm rot="20439301">
                    <a:off x="4611814" y="3738626"/>
                    <a:ext cx="1009730" cy="828548"/>
                  </a:xfrm>
                  <a:custGeom>
                    <a:avLst/>
                    <a:gdLst>
                      <a:gd name="connsiteX0" fmla="*/ 879101 w 1009730"/>
                      <a:gd name="connsiteY0" fmla="*/ 183365 h 828548"/>
                      <a:gd name="connsiteX1" fmla="*/ 696221 w 1009730"/>
                      <a:gd name="connsiteY1" fmla="*/ 485 h 828548"/>
                      <a:gd name="connsiteX2" fmla="*/ 513341 w 1009730"/>
                      <a:gd name="connsiteY2" fmla="*/ 131114 h 828548"/>
                      <a:gd name="connsiteX3" fmla="*/ 304336 w 1009730"/>
                      <a:gd name="connsiteY3" fmla="*/ 170303 h 828548"/>
                      <a:gd name="connsiteX4" fmla="*/ 43078 w 1009730"/>
                      <a:gd name="connsiteY4" fmla="*/ 222554 h 828548"/>
                      <a:gd name="connsiteX5" fmla="*/ 3890 w 1009730"/>
                      <a:gd name="connsiteY5" fmla="*/ 444623 h 828548"/>
                      <a:gd name="connsiteX6" fmla="*/ 82267 w 1009730"/>
                      <a:gd name="connsiteY6" fmla="*/ 692817 h 828548"/>
                      <a:gd name="connsiteX7" fmla="*/ 95330 w 1009730"/>
                      <a:gd name="connsiteY7" fmla="*/ 823445 h 828548"/>
                      <a:gd name="connsiteX8" fmla="*/ 252084 w 1009730"/>
                      <a:gd name="connsiteY8" fmla="*/ 523000 h 828548"/>
                      <a:gd name="connsiteX9" fmla="*/ 408838 w 1009730"/>
                      <a:gd name="connsiteY9" fmla="*/ 379308 h 828548"/>
                      <a:gd name="connsiteX10" fmla="*/ 761536 w 1009730"/>
                      <a:gd name="connsiteY10" fmla="*/ 470748 h 828548"/>
                      <a:gd name="connsiteX11" fmla="*/ 866038 w 1009730"/>
                      <a:gd name="connsiteY11" fmla="*/ 287868 h 828548"/>
                      <a:gd name="connsiteX12" fmla="*/ 1009730 w 1009730"/>
                      <a:gd name="connsiteY12" fmla="*/ 509937 h 828548"/>
                      <a:gd name="connsiteX13" fmla="*/ 879101 w 1009730"/>
                      <a:gd name="connsiteY13" fmla="*/ 183365 h 8285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009730" h="828548">
                        <a:moveTo>
                          <a:pt x="879101" y="183365"/>
                        </a:moveTo>
                        <a:cubicBezTo>
                          <a:pt x="826849" y="98456"/>
                          <a:pt x="757181" y="9193"/>
                          <a:pt x="696221" y="485"/>
                        </a:cubicBezTo>
                        <a:cubicBezTo>
                          <a:pt x="635261" y="-8224"/>
                          <a:pt x="578655" y="102811"/>
                          <a:pt x="513341" y="131114"/>
                        </a:cubicBezTo>
                        <a:cubicBezTo>
                          <a:pt x="448027" y="159417"/>
                          <a:pt x="304336" y="170303"/>
                          <a:pt x="304336" y="170303"/>
                        </a:cubicBezTo>
                        <a:cubicBezTo>
                          <a:pt x="225959" y="185543"/>
                          <a:pt x="93152" y="176834"/>
                          <a:pt x="43078" y="222554"/>
                        </a:cubicBezTo>
                        <a:cubicBezTo>
                          <a:pt x="-6996" y="268274"/>
                          <a:pt x="-2641" y="366246"/>
                          <a:pt x="3890" y="444623"/>
                        </a:cubicBezTo>
                        <a:cubicBezTo>
                          <a:pt x="10421" y="523000"/>
                          <a:pt x="67027" y="629680"/>
                          <a:pt x="82267" y="692817"/>
                        </a:cubicBezTo>
                        <a:cubicBezTo>
                          <a:pt x="97507" y="755954"/>
                          <a:pt x="67027" y="851748"/>
                          <a:pt x="95330" y="823445"/>
                        </a:cubicBezTo>
                        <a:cubicBezTo>
                          <a:pt x="123633" y="795142"/>
                          <a:pt x="199833" y="597023"/>
                          <a:pt x="252084" y="523000"/>
                        </a:cubicBezTo>
                        <a:cubicBezTo>
                          <a:pt x="304335" y="448977"/>
                          <a:pt x="323929" y="388017"/>
                          <a:pt x="408838" y="379308"/>
                        </a:cubicBezTo>
                        <a:cubicBezTo>
                          <a:pt x="493747" y="370599"/>
                          <a:pt x="685336" y="485988"/>
                          <a:pt x="761536" y="470748"/>
                        </a:cubicBezTo>
                        <a:cubicBezTo>
                          <a:pt x="837736" y="455508"/>
                          <a:pt x="824672" y="281336"/>
                          <a:pt x="866038" y="287868"/>
                        </a:cubicBezTo>
                        <a:cubicBezTo>
                          <a:pt x="907404" y="294400"/>
                          <a:pt x="1009730" y="525177"/>
                          <a:pt x="1009730" y="509937"/>
                        </a:cubicBezTo>
                        <a:cubicBezTo>
                          <a:pt x="1009730" y="494697"/>
                          <a:pt x="931353" y="268274"/>
                          <a:pt x="879101" y="183365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92D050">
                          <a:shade val="30000"/>
                          <a:satMod val="115000"/>
                        </a:srgbClr>
                      </a:gs>
                      <a:gs pos="50000">
                        <a:srgbClr val="92D050">
                          <a:shade val="67500"/>
                          <a:satMod val="115000"/>
                        </a:srgbClr>
                      </a:gs>
                      <a:gs pos="100000">
                        <a:srgbClr val="92D050">
                          <a:shade val="100000"/>
                          <a:satMod val="115000"/>
                        </a:srgbClr>
                      </a:gs>
                    </a:gsLst>
                    <a:lin ang="18900000" scaled="1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" name="Freeform 20"/>
                  <p:cNvSpPr/>
                  <p:nvPr/>
                </p:nvSpPr>
                <p:spPr>
                  <a:xfrm rot="6140715" flipV="1">
                    <a:off x="4855191" y="2999583"/>
                    <a:ext cx="1751304" cy="402669"/>
                  </a:xfrm>
                  <a:custGeom>
                    <a:avLst/>
                    <a:gdLst>
                      <a:gd name="connsiteX0" fmla="*/ 879101 w 1009730"/>
                      <a:gd name="connsiteY0" fmla="*/ 183365 h 828548"/>
                      <a:gd name="connsiteX1" fmla="*/ 696221 w 1009730"/>
                      <a:gd name="connsiteY1" fmla="*/ 485 h 828548"/>
                      <a:gd name="connsiteX2" fmla="*/ 513341 w 1009730"/>
                      <a:gd name="connsiteY2" fmla="*/ 131114 h 828548"/>
                      <a:gd name="connsiteX3" fmla="*/ 304336 w 1009730"/>
                      <a:gd name="connsiteY3" fmla="*/ 170303 h 828548"/>
                      <a:gd name="connsiteX4" fmla="*/ 43078 w 1009730"/>
                      <a:gd name="connsiteY4" fmla="*/ 222554 h 828548"/>
                      <a:gd name="connsiteX5" fmla="*/ 3890 w 1009730"/>
                      <a:gd name="connsiteY5" fmla="*/ 444623 h 828548"/>
                      <a:gd name="connsiteX6" fmla="*/ 82267 w 1009730"/>
                      <a:gd name="connsiteY6" fmla="*/ 692817 h 828548"/>
                      <a:gd name="connsiteX7" fmla="*/ 95330 w 1009730"/>
                      <a:gd name="connsiteY7" fmla="*/ 823445 h 828548"/>
                      <a:gd name="connsiteX8" fmla="*/ 252084 w 1009730"/>
                      <a:gd name="connsiteY8" fmla="*/ 523000 h 828548"/>
                      <a:gd name="connsiteX9" fmla="*/ 408838 w 1009730"/>
                      <a:gd name="connsiteY9" fmla="*/ 379308 h 828548"/>
                      <a:gd name="connsiteX10" fmla="*/ 761536 w 1009730"/>
                      <a:gd name="connsiteY10" fmla="*/ 470748 h 828548"/>
                      <a:gd name="connsiteX11" fmla="*/ 866038 w 1009730"/>
                      <a:gd name="connsiteY11" fmla="*/ 287868 h 828548"/>
                      <a:gd name="connsiteX12" fmla="*/ 1009730 w 1009730"/>
                      <a:gd name="connsiteY12" fmla="*/ 509937 h 828548"/>
                      <a:gd name="connsiteX13" fmla="*/ 879101 w 1009730"/>
                      <a:gd name="connsiteY13" fmla="*/ 183365 h 8285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009730" h="828548">
                        <a:moveTo>
                          <a:pt x="879101" y="183365"/>
                        </a:moveTo>
                        <a:cubicBezTo>
                          <a:pt x="826849" y="98456"/>
                          <a:pt x="757181" y="9193"/>
                          <a:pt x="696221" y="485"/>
                        </a:cubicBezTo>
                        <a:cubicBezTo>
                          <a:pt x="635261" y="-8224"/>
                          <a:pt x="578655" y="102811"/>
                          <a:pt x="513341" y="131114"/>
                        </a:cubicBezTo>
                        <a:cubicBezTo>
                          <a:pt x="448027" y="159417"/>
                          <a:pt x="304336" y="170303"/>
                          <a:pt x="304336" y="170303"/>
                        </a:cubicBezTo>
                        <a:cubicBezTo>
                          <a:pt x="225959" y="185543"/>
                          <a:pt x="93152" y="176834"/>
                          <a:pt x="43078" y="222554"/>
                        </a:cubicBezTo>
                        <a:cubicBezTo>
                          <a:pt x="-6996" y="268274"/>
                          <a:pt x="-2641" y="366246"/>
                          <a:pt x="3890" y="444623"/>
                        </a:cubicBezTo>
                        <a:cubicBezTo>
                          <a:pt x="10421" y="523000"/>
                          <a:pt x="67027" y="629680"/>
                          <a:pt x="82267" y="692817"/>
                        </a:cubicBezTo>
                        <a:cubicBezTo>
                          <a:pt x="97507" y="755954"/>
                          <a:pt x="67027" y="851748"/>
                          <a:pt x="95330" y="823445"/>
                        </a:cubicBezTo>
                        <a:cubicBezTo>
                          <a:pt x="123633" y="795142"/>
                          <a:pt x="199833" y="597023"/>
                          <a:pt x="252084" y="523000"/>
                        </a:cubicBezTo>
                        <a:cubicBezTo>
                          <a:pt x="304335" y="448977"/>
                          <a:pt x="323929" y="388017"/>
                          <a:pt x="408838" y="379308"/>
                        </a:cubicBezTo>
                        <a:cubicBezTo>
                          <a:pt x="493747" y="370599"/>
                          <a:pt x="685336" y="485988"/>
                          <a:pt x="761536" y="470748"/>
                        </a:cubicBezTo>
                        <a:cubicBezTo>
                          <a:pt x="837736" y="455508"/>
                          <a:pt x="824672" y="281336"/>
                          <a:pt x="866038" y="287868"/>
                        </a:cubicBezTo>
                        <a:cubicBezTo>
                          <a:pt x="907404" y="294400"/>
                          <a:pt x="1009730" y="525177"/>
                          <a:pt x="1009730" y="509937"/>
                        </a:cubicBezTo>
                        <a:cubicBezTo>
                          <a:pt x="1009730" y="494697"/>
                          <a:pt x="931353" y="268274"/>
                          <a:pt x="879101" y="183365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1" name="Group 370"/>
              <p:cNvGrpSpPr/>
              <p:nvPr/>
            </p:nvGrpSpPr>
            <p:grpSpPr>
              <a:xfrm>
                <a:off x="2667981" y="4363054"/>
                <a:ext cx="2328391" cy="417604"/>
                <a:chOff x="1399778" y="4732352"/>
                <a:chExt cx="2547275" cy="923330"/>
              </a:xfrm>
            </p:grpSpPr>
            <p:sp>
              <p:nvSpPr>
                <p:cNvPr id="369" name="TextBox 368"/>
                <p:cNvSpPr txBox="1"/>
                <p:nvPr/>
              </p:nvSpPr>
              <p:spPr>
                <a:xfrm>
                  <a:off x="1399778" y="4732352"/>
                  <a:ext cx="2547275" cy="923330"/>
                </a:xfrm>
                <a:prstGeom prst="rect">
                  <a:avLst/>
                </a:prstGeom>
                <a:solidFill>
                  <a:srgbClr val="EEFEDE"/>
                </a:solidFill>
                <a:ln w="28575">
                  <a:solidFill>
                    <a:srgbClr val="33CC33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smtClean="0">
                      <a:solidFill>
                        <a:srgbClr val="33CC33"/>
                      </a:solidFill>
                    </a:rPr>
                    <a:t>Terrestrial Plants</a:t>
                  </a:r>
                </a:p>
                <a:p>
                  <a:pPr algn="ctr"/>
                  <a:endParaRPr lang="en-US" b="1">
                    <a:solidFill>
                      <a:srgbClr val="33CC33"/>
                    </a:solidFill>
                  </a:endParaRPr>
                </a:p>
                <a:p>
                  <a:pPr algn="ctr"/>
                  <a:endParaRPr lang="en-US" b="1">
                    <a:solidFill>
                      <a:srgbClr val="33CC33"/>
                    </a:solidFill>
                  </a:endParaRPr>
                </a:p>
              </p:txBody>
            </p:sp>
            <p:sp>
              <p:nvSpPr>
                <p:cNvPr id="370" name="Down Arrow 369"/>
                <p:cNvSpPr/>
                <p:nvPr/>
              </p:nvSpPr>
              <p:spPr>
                <a:xfrm>
                  <a:off x="3682759" y="4906125"/>
                  <a:ext cx="101100" cy="625170"/>
                </a:xfrm>
                <a:prstGeom prst="downArrow">
                  <a:avLst/>
                </a:prstGeom>
                <a:solidFill>
                  <a:srgbClr val="33CC33"/>
                </a:solidFill>
                <a:ln>
                  <a:solidFill>
                    <a:srgbClr val="33CC3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4" name="Group 403"/>
              <p:cNvGrpSpPr/>
              <p:nvPr/>
            </p:nvGrpSpPr>
            <p:grpSpPr>
              <a:xfrm>
                <a:off x="6589051" y="4281587"/>
                <a:ext cx="1869149" cy="900013"/>
                <a:chOff x="6228145" y="4332739"/>
                <a:chExt cx="1869149" cy="900013"/>
              </a:xfrm>
              <a:solidFill>
                <a:srgbClr val="92D050"/>
              </a:solidFill>
            </p:grpSpPr>
            <p:sp>
              <p:nvSpPr>
                <p:cNvPr id="375" name="Can 374"/>
                <p:cNvSpPr/>
                <p:nvPr/>
              </p:nvSpPr>
              <p:spPr>
                <a:xfrm>
                  <a:off x="6934200" y="4808784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Can 375"/>
                <p:cNvSpPr/>
                <p:nvPr/>
              </p:nvSpPr>
              <p:spPr>
                <a:xfrm rot="300000">
                  <a:off x="6324600" y="4332739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Can 376"/>
                <p:cNvSpPr/>
                <p:nvPr/>
              </p:nvSpPr>
              <p:spPr>
                <a:xfrm rot="5700000">
                  <a:off x="6477000" y="4485139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Can 377"/>
                <p:cNvSpPr/>
                <p:nvPr/>
              </p:nvSpPr>
              <p:spPr>
                <a:xfrm rot="7200000">
                  <a:off x="6224053" y="4531321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Can 378"/>
                <p:cNvSpPr/>
                <p:nvPr/>
              </p:nvSpPr>
              <p:spPr>
                <a:xfrm rot="7200000">
                  <a:off x="6577548" y="4830538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Can 379"/>
                <p:cNvSpPr/>
                <p:nvPr/>
              </p:nvSpPr>
              <p:spPr>
                <a:xfrm rot="7200000">
                  <a:off x="7039101" y="5084444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1" name="Can 380"/>
                <p:cNvSpPr/>
                <p:nvPr/>
              </p:nvSpPr>
              <p:spPr>
                <a:xfrm rot="300000">
                  <a:off x="6629400" y="4637539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Can 381"/>
                <p:cNvSpPr/>
                <p:nvPr/>
              </p:nvSpPr>
              <p:spPr>
                <a:xfrm rot="300000">
                  <a:off x="6267457" y="4789938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Can 393"/>
                <p:cNvSpPr/>
                <p:nvPr/>
              </p:nvSpPr>
              <p:spPr>
                <a:xfrm>
                  <a:off x="7584342" y="4778516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5" name="Can 394"/>
                <p:cNvSpPr/>
                <p:nvPr/>
              </p:nvSpPr>
              <p:spPr>
                <a:xfrm rot="300000">
                  <a:off x="7397370" y="4968825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Can 395"/>
                <p:cNvSpPr/>
                <p:nvPr/>
              </p:nvSpPr>
              <p:spPr>
                <a:xfrm rot="5700000">
                  <a:off x="7948986" y="5056283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Can 396"/>
                <p:cNvSpPr/>
                <p:nvPr/>
              </p:nvSpPr>
              <p:spPr>
                <a:xfrm rot="7200000">
                  <a:off x="6874195" y="4501053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Can 397"/>
                <p:cNvSpPr/>
                <p:nvPr/>
              </p:nvSpPr>
              <p:spPr>
                <a:xfrm rot="7200000">
                  <a:off x="7227690" y="4800270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Can 398"/>
                <p:cNvSpPr/>
                <p:nvPr/>
              </p:nvSpPr>
              <p:spPr>
                <a:xfrm rot="7200000">
                  <a:off x="7689243" y="5054176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Can 399"/>
                <p:cNvSpPr/>
                <p:nvPr/>
              </p:nvSpPr>
              <p:spPr>
                <a:xfrm rot="300000">
                  <a:off x="7279542" y="4607271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Can 400"/>
                <p:cNvSpPr/>
                <p:nvPr/>
              </p:nvSpPr>
              <p:spPr>
                <a:xfrm rot="300000">
                  <a:off x="6917599" y="4759670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08" name="Freeform 407"/>
              <p:cNvSpPr/>
              <p:nvPr/>
            </p:nvSpPr>
            <p:spPr>
              <a:xfrm>
                <a:off x="2540104" y="3897820"/>
                <a:ext cx="1220376" cy="587430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0" name="Freeform 409"/>
              <p:cNvSpPr/>
              <p:nvPr/>
            </p:nvSpPr>
            <p:spPr>
              <a:xfrm rot="6140715" flipV="1">
                <a:off x="1731523" y="3411837"/>
                <a:ext cx="1751304" cy="402669"/>
              </a:xfrm>
              <a:custGeom>
                <a:avLst/>
                <a:gdLst>
                  <a:gd name="connsiteX0" fmla="*/ 879101 w 1009730"/>
                  <a:gd name="connsiteY0" fmla="*/ 183365 h 828548"/>
                  <a:gd name="connsiteX1" fmla="*/ 696221 w 1009730"/>
                  <a:gd name="connsiteY1" fmla="*/ 485 h 828548"/>
                  <a:gd name="connsiteX2" fmla="*/ 513341 w 1009730"/>
                  <a:gd name="connsiteY2" fmla="*/ 131114 h 828548"/>
                  <a:gd name="connsiteX3" fmla="*/ 304336 w 1009730"/>
                  <a:gd name="connsiteY3" fmla="*/ 170303 h 828548"/>
                  <a:gd name="connsiteX4" fmla="*/ 43078 w 1009730"/>
                  <a:gd name="connsiteY4" fmla="*/ 222554 h 828548"/>
                  <a:gd name="connsiteX5" fmla="*/ 3890 w 1009730"/>
                  <a:gd name="connsiteY5" fmla="*/ 444623 h 828548"/>
                  <a:gd name="connsiteX6" fmla="*/ 82267 w 1009730"/>
                  <a:gd name="connsiteY6" fmla="*/ 692817 h 828548"/>
                  <a:gd name="connsiteX7" fmla="*/ 95330 w 1009730"/>
                  <a:gd name="connsiteY7" fmla="*/ 823445 h 828548"/>
                  <a:gd name="connsiteX8" fmla="*/ 252084 w 1009730"/>
                  <a:gd name="connsiteY8" fmla="*/ 523000 h 828548"/>
                  <a:gd name="connsiteX9" fmla="*/ 408838 w 1009730"/>
                  <a:gd name="connsiteY9" fmla="*/ 379308 h 828548"/>
                  <a:gd name="connsiteX10" fmla="*/ 761536 w 1009730"/>
                  <a:gd name="connsiteY10" fmla="*/ 470748 h 828548"/>
                  <a:gd name="connsiteX11" fmla="*/ 866038 w 1009730"/>
                  <a:gd name="connsiteY11" fmla="*/ 287868 h 828548"/>
                  <a:gd name="connsiteX12" fmla="*/ 1009730 w 1009730"/>
                  <a:gd name="connsiteY12" fmla="*/ 509937 h 828548"/>
                  <a:gd name="connsiteX13" fmla="*/ 879101 w 1009730"/>
                  <a:gd name="connsiteY13" fmla="*/ 183365 h 82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09730" h="828548">
                    <a:moveTo>
                      <a:pt x="879101" y="183365"/>
                    </a:moveTo>
                    <a:cubicBezTo>
                      <a:pt x="826849" y="98456"/>
                      <a:pt x="757181" y="9193"/>
                      <a:pt x="696221" y="485"/>
                    </a:cubicBezTo>
                    <a:cubicBezTo>
                      <a:pt x="635261" y="-8224"/>
                      <a:pt x="578655" y="102811"/>
                      <a:pt x="513341" y="131114"/>
                    </a:cubicBezTo>
                    <a:cubicBezTo>
                      <a:pt x="448027" y="159417"/>
                      <a:pt x="304336" y="170303"/>
                      <a:pt x="304336" y="170303"/>
                    </a:cubicBezTo>
                    <a:cubicBezTo>
                      <a:pt x="225959" y="185543"/>
                      <a:pt x="93152" y="176834"/>
                      <a:pt x="43078" y="222554"/>
                    </a:cubicBezTo>
                    <a:cubicBezTo>
                      <a:pt x="-6996" y="268274"/>
                      <a:pt x="-2641" y="366246"/>
                      <a:pt x="3890" y="444623"/>
                    </a:cubicBezTo>
                    <a:cubicBezTo>
                      <a:pt x="10421" y="523000"/>
                      <a:pt x="67027" y="629680"/>
                      <a:pt x="82267" y="692817"/>
                    </a:cubicBezTo>
                    <a:cubicBezTo>
                      <a:pt x="97507" y="755954"/>
                      <a:pt x="67027" y="851748"/>
                      <a:pt x="95330" y="823445"/>
                    </a:cubicBezTo>
                    <a:cubicBezTo>
                      <a:pt x="123633" y="795142"/>
                      <a:pt x="199833" y="597023"/>
                      <a:pt x="252084" y="523000"/>
                    </a:cubicBezTo>
                    <a:cubicBezTo>
                      <a:pt x="304335" y="448977"/>
                      <a:pt x="323929" y="388017"/>
                      <a:pt x="408838" y="379308"/>
                    </a:cubicBezTo>
                    <a:cubicBezTo>
                      <a:pt x="493747" y="370599"/>
                      <a:pt x="685336" y="485988"/>
                      <a:pt x="761536" y="470748"/>
                    </a:cubicBezTo>
                    <a:cubicBezTo>
                      <a:pt x="837736" y="455508"/>
                      <a:pt x="824672" y="281336"/>
                      <a:pt x="866038" y="287868"/>
                    </a:cubicBezTo>
                    <a:cubicBezTo>
                      <a:pt x="907404" y="294400"/>
                      <a:pt x="1009730" y="525177"/>
                      <a:pt x="1009730" y="509937"/>
                    </a:cubicBezTo>
                    <a:cubicBezTo>
                      <a:pt x="1009730" y="494697"/>
                      <a:pt x="931353" y="268274"/>
                      <a:pt x="879101" y="18336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2" name="Freeform 411"/>
              <p:cNvSpPr/>
              <p:nvPr/>
            </p:nvSpPr>
            <p:spPr>
              <a:xfrm rot="1116062">
                <a:off x="1701270" y="2937632"/>
                <a:ext cx="1170268" cy="823759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3" name="Group 382"/>
              <p:cNvGrpSpPr/>
              <p:nvPr/>
            </p:nvGrpSpPr>
            <p:grpSpPr>
              <a:xfrm>
                <a:off x="5340923" y="5073390"/>
                <a:ext cx="2426961" cy="443037"/>
                <a:chOff x="395824" y="4726388"/>
                <a:chExt cx="2755659" cy="961287"/>
              </a:xfrm>
            </p:grpSpPr>
            <p:sp>
              <p:nvSpPr>
                <p:cNvPr id="384" name="TextBox 383"/>
                <p:cNvSpPr txBox="1"/>
                <p:nvPr/>
              </p:nvSpPr>
              <p:spPr>
                <a:xfrm>
                  <a:off x="395824" y="4726388"/>
                  <a:ext cx="2755659" cy="961287"/>
                </a:xfrm>
                <a:prstGeom prst="rect">
                  <a:avLst/>
                </a:prstGeom>
                <a:solidFill>
                  <a:srgbClr val="EEFEDE"/>
                </a:solidFill>
                <a:ln w="28575">
                  <a:solidFill>
                    <a:srgbClr val="33CC33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b="1" smtClean="0">
                      <a:solidFill>
                        <a:srgbClr val="33CC33"/>
                      </a:solidFill>
                    </a:rPr>
                    <a:t>Algae </a:t>
                  </a:r>
                  <a:r>
                    <a:rPr lang="en-US" sz="1600" b="1">
                      <a:solidFill>
                        <a:srgbClr val="33CC33"/>
                      </a:solidFill>
                    </a:rPr>
                    <a:t>/</a:t>
                  </a:r>
                  <a:r>
                    <a:rPr lang="en-US" sz="1600" b="1" smtClean="0">
                      <a:solidFill>
                        <a:srgbClr val="33CC33"/>
                      </a:solidFill>
                    </a:rPr>
                    <a:t>Aquatic Plants</a:t>
                  </a:r>
                </a:p>
                <a:p>
                  <a:pPr algn="ctr"/>
                  <a:endParaRPr lang="en-US" sz="1600" b="1">
                    <a:solidFill>
                      <a:srgbClr val="33CC33"/>
                    </a:solidFill>
                  </a:endParaRPr>
                </a:p>
                <a:p>
                  <a:pPr algn="ctr"/>
                  <a:endParaRPr lang="en-US" sz="1600" b="1">
                    <a:solidFill>
                      <a:srgbClr val="33CC33"/>
                    </a:solidFill>
                  </a:endParaRPr>
                </a:p>
              </p:txBody>
            </p:sp>
            <p:sp>
              <p:nvSpPr>
                <p:cNvPr id="385" name="Down Arrow 384"/>
                <p:cNvSpPr/>
                <p:nvPr/>
              </p:nvSpPr>
              <p:spPr>
                <a:xfrm>
                  <a:off x="2897050" y="4878519"/>
                  <a:ext cx="138841" cy="674706"/>
                </a:xfrm>
                <a:prstGeom prst="downArrow">
                  <a:avLst/>
                </a:prstGeom>
                <a:solidFill>
                  <a:srgbClr val="33CC33"/>
                </a:solidFill>
                <a:ln>
                  <a:solidFill>
                    <a:srgbClr val="33CC3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87" name="Group 386"/>
          <p:cNvGrpSpPr/>
          <p:nvPr/>
        </p:nvGrpSpPr>
        <p:grpSpPr>
          <a:xfrm>
            <a:off x="0" y="0"/>
            <a:ext cx="9144000" cy="1228130"/>
            <a:chOff x="0" y="0"/>
            <a:chExt cx="9144000" cy="1228130"/>
          </a:xfrm>
          <a:solidFill>
            <a:schemeClr val="accent1">
              <a:lumMod val="75000"/>
            </a:schemeClr>
          </a:solidFill>
        </p:grpSpPr>
        <p:sp>
          <p:nvSpPr>
            <p:cNvPr id="4" name="Rectangle 3"/>
            <p:cNvSpPr/>
            <p:nvPr/>
          </p:nvSpPr>
          <p:spPr>
            <a:xfrm>
              <a:off x="0" y="0"/>
              <a:ext cx="9144000" cy="1228130"/>
            </a:xfrm>
            <a:prstGeom prst="rect">
              <a:avLst/>
            </a:prstGeom>
            <a:grp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4780" y="304800"/>
              <a:ext cx="9070111" cy="830997"/>
            </a:xfrm>
            <a:prstGeom prst="rect">
              <a:avLst/>
            </a:prstGeom>
            <a:grp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b="1" smtClean="0">
                  <a:ln w="12700">
                    <a:solidFill>
                      <a:schemeClr val="accent1">
                        <a:lumMod val="50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Photosynthesis and Carbon Cycling</a:t>
              </a:r>
              <a:endParaRPr lang="en-US" sz="4800" b="1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pSp>
        <p:nvGrpSpPr>
          <p:cNvPr id="390" name="Group 389"/>
          <p:cNvGrpSpPr/>
          <p:nvPr/>
        </p:nvGrpSpPr>
        <p:grpSpPr>
          <a:xfrm>
            <a:off x="1905000" y="1356748"/>
            <a:ext cx="660448" cy="472052"/>
            <a:chOff x="5054552" y="1901620"/>
            <a:chExt cx="660448" cy="472052"/>
          </a:xfrm>
        </p:grpSpPr>
        <p:sp>
          <p:nvSpPr>
            <p:cNvPr id="388" name="Oval 387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9" name="TextBox 388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65" name="Group 464"/>
          <p:cNvGrpSpPr/>
          <p:nvPr/>
        </p:nvGrpSpPr>
        <p:grpSpPr>
          <a:xfrm>
            <a:off x="2463752" y="2347348"/>
            <a:ext cx="660448" cy="472052"/>
            <a:chOff x="5054552" y="1901620"/>
            <a:chExt cx="660448" cy="472052"/>
          </a:xfrm>
        </p:grpSpPr>
        <p:sp>
          <p:nvSpPr>
            <p:cNvPr id="466" name="Oval 465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7" name="TextBox 466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68" name="Group 467"/>
          <p:cNvGrpSpPr/>
          <p:nvPr/>
        </p:nvGrpSpPr>
        <p:grpSpPr>
          <a:xfrm>
            <a:off x="1447800" y="1890148"/>
            <a:ext cx="660448" cy="472052"/>
            <a:chOff x="5054552" y="1901620"/>
            <a:chExt cx="660448" cy="472052"/>
          </a:xfrm>
        </p:grpSpPr>
        <p:sp>
          <p:nvSpPr>
            <p:cNvPr id="469" name="Oval 468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0" name="TextBox 469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71" name="Group 470"/>
          <p:cNvGrpSpPr/>
          <p:nvPr/>
        </p:nvGrpSpPr>
        <p:grpSpPr>
          <a:xfrm>
            <a:off x="756516" y="1366857"/>
            <a:ext cx="660448" cy="472052"/>
            <a:chOff x="5054552" y="1901620"/>
            <a:chExt cx="660448" cy="472052"/>
          </a:xfrm>
        </p:grpSpPr>
        <p:sp>
          <p:nvSpPr>
            <p:cNvPr id="472" name="Oval 471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3" name="TextBox 472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74" name="Group 473"/>
          <p:cNvGrpSpPr/>
          <p:nvPr/>
        </p:nvGrpSpPr>
        <p:grpSpPr>
          <a:xfrm>
            <a:off x="228600" y="1737748"/>
            <a:ext cx="660448" cy="472052"/>
            <a:chOff x="5054552" y="1901620"/>
            <a:chExt cx="660448" cy="472052"/>
          </a:xfrm>
        </p:grpSpPr>
        <p:sp>
          <p:nvSpPr>
            <p:cNvPr id="475" name="Oval 474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6" name="TextBox 475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77" name="Group 476"/>
          <p:cNvGrpSpPr/>
          <p:nvPr/>
        </p:nvGrpSpPr>
        <p:grpSpPr>
          <a:xfrm>
            <a:off x="2514600" y="1737748"/>
            <a:ext cx="660448" cy="472052"/>
            <a:chOff x="5054552" y="1901620"/>
            <a:chExt cx="660448" cy="472052"/>
          </a:xfrm>
        </p:grpSpPr>
        <p:sp>
          <p:nvSpPr>
            <p:cNvPr id="478" name="Oval 477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9" name="TextBox 478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1828800" y="3886200"/>
            <a:ext cx="660448" cy="472052"/>
            <a:chOff x="5054552" y="1901620"/>
            <a:chExt cx="660448" cy="472052"/>
          </a:xfrm>
        </p:grpSpPr>
        <p:sp>
          <p:nvSpPr>
            <p:cNvPr id="484" name="Oval 483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TextBox 484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H</a:t>
              </a:r>
              <a:r>
                <a:rPr lang="en-US" sz="1600" baseline="-25000" smtClean="0">
                  <a:solidFill>
                    <a:schemeClr val="bg1"/>
                  </a:solidFill>
                </a:rPr>
                <a:t>2</a:t>
              </a:r>
              <a:r>
                <a:rPr lang="en-US" sz="1600">
                  <a:solidFill>
                    <a:schemeClr val="bg1"/>
                  </a:solidFill>
                </a:rPr>
                <a:t>O</a:t>
              </a:r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2248669" y="4800600"/>
            <a:ext cx="660448" cy="472052"/>
            <a:chOff x="5054552" y="1901620"/>
            <a:chExt cx="660448" cy="472052"/>
          </a:xfrm>
        </p:grpSpPr>
        <p:sp>
          <p:nvSpPr>
            <p:cNvPr id="487" name="Oval 486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TextBox 487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H</a:t>
              </a:r>
              <a:r>
                <a:rPr lang="en-US" sz="1600" baseline="-25000" smtClean="0">
                  <a:solidFill>
                    <a:schemeClr val="bg1"/>
                  </a:solidFill>
                </a:rPr>
                <a:t>2</a:t>
              </a:r>
              <a:r>
                <a:rPr lang="en-US" sz="1600">
                  <a:solidFill>
                    <a:schemeClr val="bg1"/>
                  </a:solidFill>
                </a:rPr>
                <a:t>O</a:t>
              </a:r>
            </a:p>
          </p:txBody>
        </p:sp>
      </p:grpSp>
      <p:grpSp>
        <p:nvGrpSpPr>
          <p:cNvPr id="489" name="Group 488"/>
          <p:cNvGrpSpPr/>
          <p:nvPr/>
        </p:nvGrpSpPr>
        <p:grpSpPr>
          <a:xfrm>
            <a:off x="1015952" y="3871348"/>
            <a:ext cx="660448" cy="472052"/>
            <a:chOff x="5054552" y="1901620"/>
            <a:chExt cx="660448" cy="472052"/>
          </a:xfrm>
        </p:grpSpPr>
        <p:sp>
          <p:nvSpPr>
            <p:cNvPr id="490" name="Oval 489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1" name="TextBox 490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H</a:t>
              </a:r>
              <a:r>
                <a:rPr lang="en-US" sz="1600" baseline="-25000" smtClean="0">
                  <a:solidFill>
                    <a:schemeClr val="bg1"/>
                  </a:solidFill>
                </a:rPr>
                <a:t>2</a:t>
              </a:r>
              <a:r>
                <a:rPr lang="en-US" sz="1600">
                  <a:solidFill>
                    <a:schemeClr val="bg1"/>
                  </a:solidFill>
                </a:rPr>
                <a:t>O</a:t>
              </a:r>
            </a:p>
          </p:txBody>
        </p:sp>
      </p:grpSp>
      <p:grpSp>
        <p:nvGrpSpPr>
          <p:cNvPr id="492" name="Group 491"/>
          <p:cNvGrpSpPr/>
          <p:nvPr/>
        </p:nvGrpSpPr>
        <p:grpSpPr>
          <a:xfrm>
            <a:off x="1066800" y="4328548"/>
            <a:ext cx="660448" cy="472052"/>
            <a:chOff x="5054552" y="1901620"/>
            <a:chExt cx="660448" cy="472052"/>
          </a:xfrm>
        </p:grpSpPr>
        <p:sp>
          <p:nvSpPr>
            <p:cNvPr id="493" name="Oval 492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4" name="TextBox 493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H</a:t>
              </a:r>
              <a:r>
                <a:rPr lang="en-US" sz="1600" baseline="-25000" smtClean="0">
                  <a:solidFill>
                    <a:schemeClr val="bg1"/>
                  </a:solidFill>
                </a:rPr>
                <a:t>2</a:t>
              </a:r>
              <a:r>
                <a:rPr lang="en-US" sz="1600">
                  <a:solidFill>
                    <a:schemeClr val="bg1"/>
                  </a:solidFill>
                </a:rPr>
                <a:t>O</a:t>
              </a:r>
            </a:p>
          </p:txBody>
        </p:sp>
      </p:grpSp>
      <p:grpSp>
        <p:nvGrpSpPr>
          <p:cNvPr id="495" name="Group 494"/>
          <p:cNvGrpSpPr/>
          <p:nvPr/>
        </p:nvGrpSpPr>
        <p:grpSpPr>
          <a:xfrm>
            <a:off x="1981200" y="4252348"/>
            <a:ext cx="660448" cy="472052"/>
            <a:chOff x="5054552" y="1901620"/>
            <a:chExt cx="660448" cy="472052"/>
          </a:xfrm>
        </p:grpSpPr>
        <p:sp>
          <p:nvSpPr>
            <p:cNvPr id="496" name="Oval 495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7" name="TextBox 496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H</a:t>
              </a:r>
              <a:r>
                <a:rPr lang="en-US" sz="1600" baseline="-25000" smtClean="0">
                  <a:solidFill>
                    <a:schemeClr val="bg1"/>
                  </a:solidFill>
                </a:rPr>
                <a:t>2</a:t>
              </a:r>
              <a:r>
                <a:rPr lang="en-US" sz="1600">
                  <a:solidFill>
                    <a:schemeClr val="bg1"/>
                  </a:solidFill>
                </a:rPr>
                <a:t>O</a:t>
              </a:r>
            </a:p>
          </p:txBody>
        </p:sp>
      </p:grpSp>
      <p:grpSp>
        <p:nvGrpSpPr>
          <p:cNvPr id="498" name="Group 497"/>
          <p:cNvGrpSpPr/>
          <p:nvPr/>
        </p:nvGrpSpPr>
        <p:grpSpPr>
          <a:xfrm>
            <a:off x="1524000" y="3947548"/>
            <a:ext cx="660448" cy="472052"/>
            <a:chOff x="5054552" y="1901620"/>
            <a:chExt cx="660448" cy="472052"/>
          </a:xfrm>
        </p:grpSpPr>
        <p:sp>
          <p:nvSpPr>
            <p:cNvPr id="499" name="Oval 498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0" name="TextBox 499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H</a:t>
              </a:r>
              <a:r>
                <a:rPr lang="en-US" sz="1600" baseline="-25000" smtClean="0">
                  <a:solidFill>
                    <a:schemeClr val="bg1"/>
                  </a:solidFill>
                </a:rPr>
                <a:t>2</a:t>
              </a:r>
              <a:r>
                <a:rPr lang="en-US" sz="1600">
                  <a:solidFill>
                    <a:schemeClr val="bg1"/>
                  </a:solidFill>
                </a:rPr>
                <a:t>O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200009" y="3145311"/>
            <a:ext cx="1504554" cy="917726"/>
            <a:chOff x="7226731" y="375078"/>
            <a:chExt cx="1504554" cy="917726"/>
          </a:xfrm>
        </p:grpSpPr>
        <p:grpSp>
          <p:nvGrpSpPr>
            <p:cNvPr id="507" name="Group 506"/>
            <p:cNvGrpSpPr/>
            <p:nvPr/>
          </p:nvGrpSpPr>
          <p:grpSpPr>
            <a:xfrm>
              <a:off x="7628153" y="820752"/>
              <a:ext cx="752277" cy="472052"/>
              <a:chOff x="5054552" y="1901620"/>
              <a:chExt cx="752277" cy="472052"/>
            </a:xfrm>
          </p:grpSpPr>
          <p:sp>
            <p:nvSpPr>
              <p:cNvPr id="508" name="Oval 507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9" name="TextBox 508"/>
              <p:cNvSpPr txBox="1"/>
              <p:nvPr/>
            </p:nvSpPr>
            <p:spPr>
              <a:xfrm>
                <a:off x="5152859" y="1966597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>
                    <a:solidFill>
                      <a:schemeClr val="bg1"/>
                    </a:solidFill>
                  </a:rPr>
                  <a:t>O</a:t>
                </a:r>
                <a:r>
                  <a:rPr lang="en-US" sz="1600" baseline="-25000" smtClean="0">
                    <a:solidFill>
                      <a:schemeClr val="bg1"/>
                    </a:solidFill>
                  </a:rPr>
                  <a:t>2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7226731" y="375078"/>
              <a:ext cx="1504554" cy="853052"/>
              <a:chOff x="3057723" y="3352800"/>
              <a:chExt cx="1504554" cy="853052"/>
            </a:xfrm>
          </p:grpSpPr>
          <p:grpSp>
            <p:nvGrpSpPr>
              <p:cNvPr id="501" name="Group 500"/>
              <p:cNvGrpSpPr/>
              <p:nvPr/>
            </p:nvGrpSpPr>
            <p:grpSpPr>
              <a:xfrm>
                <a:off x="3057723" y="3352800"/>
                <a:ext cx="752277" cy="472052"/>
                <a:chOff x="5054552" y="1901620"/>
                <a:chExt cx="752277" cy="472052"/>
              </a:xfrm>
            </p:grpSpPr>
            <p:sp>
              <p:nvSpPr>
                <p:cNvPr id="502" name="Oval 501"/>
                <p:cNvSpPr/>
                <p:nvPr/>
              </p:nvSpPr>
              <p:spPr>
                <a:xfrm>
                  <a:off x="5054552" y="1901620"/>
                  <a:ext cx="508048" cy="472052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3" name="TextBox 502"/>
                <p:cNvSpPr txBox="1"/>
                <p:nvPr/>
              </p:nvSpPr>
              <p:spPr>
                <a:xfrm>
                  <a:off x="5152859" y="1966597"/>
                  <a:ext cx="65397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>
                      <a:solidFill>
                        <a:schemeClr val="bg1"/>
                      </a:solidFill>
                    </a:rPr>
                    <a:t>O</a:t>
                  </a:r>
                  <a:r>
                    <a:rPr lang="en-US" sz="1600" baseline="-25000" smtClean="0">
                      <a:solidFill>
                        <a:schemeClr val="bg1"/>
                      </a:solidFill>
                    </a:rPr>
                    <a:t>2</a:t>
                  </a:r>
                  <a:endParaRPr lang="en-US" sz="160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504" name="Group 503"/>
              <p:cNvGrpSpPr/>
              <p:nvPr/>
            </p:nvGrpSpPr>
            <p:grpSpPr>
              <a:xfrm>
                <a:off x="3205121" y="3733800"/>
                <a:ext cx="752277" cy="472052"/>
                <a:chOff x="5054552" y="1901620"/>
                <a:chExt cx="752277" cy="472052"/>
              </a:xfrm>
            </p:grpSpPr>
            <p:sp>
              <p:nvSpPr>
                <p:cNvPr id="505" name="Oval 504"/>
                <p:cNvSpPr/>
                <p:nvPr/>
              </p:nvSpPr>
              <p:spPr>
                <a:xfrm>
                  <a:off x="5054552" y="1901620"/>
                  <a:ext cx="508048" cy="472052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6" name="TextBox 505"/>
                <p:cNvSpPr txBox="1"/>
                <p:nvPr/>
              </p:nvSpPr>
              <p:spPr>
                <a:xfrm>
                  <a:off x="5152859" y="1966597"/>
                  <a:ext cx="65397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>
                      <a:solidFill>
                        <a:schemeClr val="bg1"/>
                      </a:solidFill>
                    </a:rPr>
                    <a:t>O</a:t>
                  </a:r>
                  <a:r>
                    <a:rPr lang="en-US" sz="1600" baseline="-25000" smtClean="0">
                      <a:solidFill>
                        <a:schemeClr val="bg1"/>
                      </a:solidFill>
                    </a:rPr>
                    <a:t>2</a:t>
                  </a:r>
                  <a:endParaRPr lang="en-US" sz="160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510" name="Group 509"/>
              <p:cNvGrpSpPr/>
              <p:nvPr/>
            </p:nvGrpSpPr>
            <p:grpSpPr>
              <a:xfrm>
                <a:off x="3509687" y="3414148"/>
                <a:ext cx="752277" cy="472052"/>
                <a:chOff x="5054552" y="1901620"/>
                <a:chExt cx="752277" cy="472052"/>
              </a:xfrm>
            </p:grpSpPr>
            <p:sp>
              <p:nvSpPr>
                <p:cNvPr id="511" name="Oval 510"/>
                <p:cNvSpPr/>
                <p:nvPr/>
              </p:nvSpPr>
              <p:spPr>
                <a:xfrm>
                  <a:off x="5054552" y="1901620"/>
                  <a:ext cx="508048" cy="472052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2" name="TextBox 511"/>
                <p:cNvSpPr txBox="1"/>
                <p:nvPr/>
              </p:nvSpPr>
              <p:spPr>
                <a:xfrm>
                  <a:off x="5152859" y="1966597"/>
                  <a:ext cx="65397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>
                      <a:solidFill>
                        <a:schemeClr val="bg1"/>
                      </a:solidFill>
                    </a:rPr>
                    <a:t>O</a:t>
                  </a:r>
                  <a:r>
                    <a:rPr lang="en-US" sz="1600" baseline="-25000" smtClean="0">
                      <a:solidFill>
                        <a:schemeClr val="bg1"/>
                      </a:solidFill>
                    </a:rPr>
                    <a:t>2</a:t>
                  </a:r>
                  <a:endParaRPr lang="en-US" sz="160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513" name="Group 512"/>
              <p:cNvGrpSpPr/>
              <p:nvPr/>
            </p:nvGrpSpPr>
            <p:grpSpPr>
              <a:xfrm>
                <a:off x="3733800" y="3566548"/>
                <a:ext cx="752277" cy="472052"/>
                <a:chOff x="5054552" y="1901620"/>
                <a:chExt cx="752277" cy="472052"/>
              </a:xfrm>
            </p:grpSpPr>
            <p:sp>
              <p:nvSpPr>
                <p:cNvPr id="514" name="Oval 513"/>
                <p:cNvSpPr/>
                <p:nvPr/>
              </p:nvSpPr>
              <p:spPr>
                <a:xfrm>
                  <a:off x="5054552" y="1901620"/>
                  <a:ext cx="508048" cy="472052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5" name="TextBox 514"/>
                <p:cNvSpPr txBox="1"/>
                <p:nvPr/>
              </p:nvSpPr>
              <p:spPr>
                <a:xfrm>
                  <a:off x="5152859" y="1966597"/>
                  <a:ext cx="65397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>
                      <a:solidFill>
                        <a:schemeClr val="bg1"/>
                      </a:solidFill>
                    </a:rPr>
                    <a:t>O</a:t>
                  </a:r>
                  <a:r>
                    <a:rPr lang="en-US" sz="1600" baseline="-25000" smtClean="0">
                      <a:solidFill>
                        <a:schemeClr val="bg1"/>
                      </a:solidFill>
                    </a:rPr>
                    <a:t>2</a:t>
                  </a:r>
                  <a:endParaRPr lang="en-US" sz="160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516" name="Group 515"/>
              <p:cNvGrpSpPr/>
              <p:nvPr/>
            </p:nvGrpSpPr>
            <p:grpSpPr>
              <a:xfrm>
                <a:off x="3810000" y="3352800"/>
                <a:ext cx="752277" cy="472052"/>
                <a:chOff x="5054552" y="1901620"/>
                <a:chExt cx="752277" cy="472052"/>
              </a:xfrm>
            </p:grpSpPr>
            <p:sp>
              <p:nvSpPr>
                <p:cNvPr id="517" name="Oval 516"/>
                <p:cNvSpPr/>
                <p:nvPr/>
              </p:nvSpPr>
              <p:spPr>
                <a:xfrm>
                  <a:off x="5054552" y="1901620"/>
                  <a:ext cx="508048" cy="472052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8" name="TextBox 517"/>
                <p:cNvSpPr txBox="1"/>
                <p:nvPr/>
              </p:nvSpPr>
              <p:spPr>
                <a:xfrm>
                  <a:off x="5152859" y="1966597"/>
                  <a:ext cx="65397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>
                      <a:solidFill>
                        <a:schemeClr val="bg1"/>
                      </a:solidFill>
                    </a:rPr>
                    <a:t>O</a:t>
                  </a:r>
                  <a:r>
                    <a:rPr lang="en-US" sz="1600" baseline="-25000" smtClean="0">
                      <a:solidFill>
                        <a:schemeClr val="bg1"/>
                      </a:solidFill>
                    </a:rPr>
                    <a:t>2</a:t>
                  </a:r>
                  <a:endParaRPr lang="en-US" sz="1600">
                    <a:solidFill>
                      <a:schemeClr val="bg1"/>
                    </a:solidFill>
                  </a:endParaRPr>
                </a:p>
              </p:txBody>
            </p:sp>
          </p:grpSp>
        </p:grpSp>
      </p:grpSp>
      <p:grpSp>
        <p:nvGrpSpPr>
          <p:cNvPr id="519" name="Group 518"/>
          <p:cNvGrpSpPr/>
          <p:nvPr/>
        </p:nvGrpSpPr>
        <p:grpSpPr>
          <a:xfrm>
            <a:off x="5056311" y="2875402"/>
            <a:ext cx="953883" cy="754361"/>
            <a:chOff x="5028264" y="1901620"/>
            <a:chExt cx="653970" cy="472052"/>
          </a:xfrm>
        </p:grpSpPr>
        <p:sp>
          <p:nvSpPr>
            <p:cNvPr id="520" name="Oval 519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rgbClr val="33CC3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1" name="TextBox 520"/>
            <p:cNvSpPr txBox="1"/>
            <p:nvPr/>
          </p:nvSpPr>
          <p:spPr>
            <a:xfrm>
              <a:off x="5028264" y="2040349"/>
              <a:ext cx="653970" cy="1925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smtClean="0">
                  <a:solidFill>
                    <a:schemeClr val="bg1"/>
                  </a:solidFill>
                </a:rPr>
                <a:t>C</a:t>
              </a:r>
              <a:r>
                <a:rPr lang="en-US" sz="1400" baseline="-25000" smtClean="0">
                  <a:solidFill>
                    <a:schemeClr val="bg1"/>
                  </a:solidFill>
                </a:rPr>
                <a:t>6 </a:t>
              </a:r>
              <a:r>
                <a:rPr lang="en-US" sz="1400">
                  <a:solidFill>
                    <a:schemeClr val="bg1"/>
                  </a:solidFill>
                </a:rPr>
                <a:t>H</a:t>
              </a:r>
              <a:r>
                <a:rPr lang="en-US" sz="1400" baseline="-25000" smtClean="0">
                  <a:solidFill>
                    <a:schemeClr val="bg1"/>
                  </a:solidFill>
                </a:rPr>
                <a:t>12</a:t>
              </a:r>
              <a:r>
                <a:rPr lang="en-US" sz="1400" smtClean="0">
                  <a:solidFill>
                    <a:schemeClr val="bg1"/>
                  </a:solidFill>
                </a:rPr>
                <a:t> </a:t>
              </a:r>
              <a:r>
                <a:rPr lang="en-US" sz="1400">
                  <a:solidFill>
                    <a:schemeClr val="bg1"/>
                  </a:solidFill>
                </a:rPr>
                <a:t>O</a:t>
              </a:r>
              <a:r>
                <a:rPr lang="en-US" sz="1400" baseline="-25000">
                  <a:solidFill>
                    <a:schemeClr val="bg1"/>
                  </a:solidFill>
                </a:rPr>
                <a:t>6</a:t>
              </a:r>
              <a:endParaRPr lang="en-US" sz="1400">
                <a:solidFill>
                  <a:schemeClr val="bg1"/>
                </a:solidFill>
              </a:endParaRPr>
            </a:p>
          </p:txBody>
        </p:sp>
      </p:grpSp>
      <p:sp>
        <p:nvSpPr>
          <p:cNvPr id="522" name="TextBox 521"/>
          <p:cNvSpPr txBox="1"/>
          <p:nvPr/>
        </p:nvSpPr>
        <p:spPr>
          <a:xfrm>
            <a:off x="4587378" y="1355663"/>
            <a:ext cx="411257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2">
                    <a:lumMod val="75000"/>
                  </a:schemeClr>
                </a:solidFill>
              </a:rPr>
              <a:t>Photosynthetic plants and algae remove carbon dioxide from the air and combine it with water to build sugar molecules and oxygen molecules. </a:t>
            </a:r>
          </a:p>
        </p:txBody>
      </p:sp>
      <p:grpSp>
        <p:nvGrpSpPr>
          <p:cNvPr id="555" name="Group 554"/>
          <p:cNvGrpSpPr/>
          <p:nvPr/>
        </p:nvGrpSpPr>
        <p:grpSpPr>
          <a:xfrm>
            <a:off x="7115202" y="3048000"/>
            <a:ext cx="1854296" cy="1310252"/>
            <a:chOff x="1015952" y="3871348"/>
            <a:chExt cx="1854296" cy="1310252"/>
          </a:xfrm>
        </p:grpSpPr>
        <p:grpSp>
          <p:nvGrpSpPr>
            <p:cNvPr id="556" name="Group 555"/>
            <p:cNvGrpSpPr/>
            <p:nvPr/>
          </p:nvGrpSpPr>
          <p:grpSpPr>
            <a:xfrm>
              <a:off x="1828800" y="3886200"/>
              <a:ext cx="660448" cy="472052"/>
              <a:chOff x="5054552" y="1901620"/>
              <a:chExt cx="660448" cy="472052"/>
            </a:xfrm>
          </p:grpSpPr>
          <p:sp>
            <p:nvSpPr>
              <p:cNvPr id="572" name="Oval 571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3" name="TextBox 572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H</a:t>
                </a:r>
                <a:r>
                  <a:rPr lang="en-US" sz="1600" baseline="-25000" smtClean="0">
                    <a:solidFill>
                      <a:schemeClr val="bg1"/>
                    </a:solidFill>
                  </a:rPr>
                  <a:t>2</a:t>
                </a:r>
                <a:r>
                  <a:rPr lang="en-US" sz="1600">
                    <a:solidFill>
                      <a:schemeClr val="bg1"/>
                    </a:solidFill>
                  </a:rPr>
                  <a:t>O</a:t>
                </a:r>
              </a:p>
            </p:txBody>
          </p:sp>
        </p:grpSp>
        <p:grpSp>
          <p:nvGrpSpPr>
            <p:cNvPr id="557" name="Group 556"/>
            <p:cNvGrpSpPr/>
            <p:nvPr/>
          </p:nvGrpSpPr>
          <p:grpSpPr>
            <a:xfrm>
              <a:off x="2209800" y="4709548"/>
              <a:ext cx="660448" cy="472052"/>
              <a:chOff x="5054552" y="1901620"/>
              <a:chExt cx="660448" cy="472052"/>
            </a:xfrm>
          </p:grpSpPr>
          <p:sp>
            <p:nvSpPr>
              <p:cNvPr id="570" name="Oval 569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TextBox 570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H</a:t>
                </a:r>
                <a:r>
                  <a:rPr lang="en-US" sz="1600" baseline="-25000" smtClean="0">
                    <a:solidFill>
                      <a:schemeClr val="bg1"/>
                    </a:solidFill>
                  </a:rPr>
                  <a:t>2</a:t>
                </a:r>
                <a:r>
                  <a:rPr lang="en-US" sz="1600">
                    <a:solidFill>
                      <a:schemeClr val="bg1"/>
                    </a:solidFill>
                  </a:rPr>
                  <a:t>O</a:t>
                </a:r>
              </a:p>
            </p:txBody>
          </p:sp>
        </p:grpSp>
        <p:grpSp>
          <p:nvGrpSpPr>
            <p:cNvPr id="558" name="Group 557"/>
            <p:cNvGrpSpPr/>
            <p:nvPr/>
          </p:nvGrpSpPr>
          <p:grpSpPr>
            <a:xfrm>
              <a:off x="1015952" y="3871348"/>
              <a:ext cx="660448" cy="472052"/>
              <a:chOff x="5054552" y="1901620"/>
              <a:chExt cx="660448" cy="472052"/>
            </a:xfrm>
          </p:grpSpPr>
          <p:sp>
            <p:nvSpPr>
              <p:cNvPr id="568" name="Oval 567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TextBox 568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H</a:t>
                </a:r>
                <a:r>
                  <a:rPr lang="en-US" sz="1600" baseline="-25000" smtClean="0">
                    <a:solidFill>
                      <a:schemeClr val="bg1"/>
                    </a:solidFill>
                  </a:rPr>
                  <a:t>2</a:t>
                </a:r>
                <a:r>
                  <a:rPr lang="en-US" sz="1600">
                    <a:solidFill>
                      <a:schemeClr val="bg1"/>
                    </a:solidFill>
                  </a:rPr>
                  <a:t>O</a:t>
                </a:r>
              </a:p>
            </p:txBody>
          </p:sp>
        </p:grpSp>
        <p:grpSp>
          <p:nvGrpSpPr>
            <p:cNvPr id="559" name="Group 558"/>
            <p:cNvGrpSpPr/>
            <p:nvPr/>
          </p:nvGrpSpPr>
          <p:grpSpPr>
            <a:xfrm>
              <a:off x="1066800" y="4328548"/>
              <a:ext cx="660448" cy="472052"/>
              <a:chOff x="5054552" y="1901620"/>
              <a:chExt cx="660448" cy="472052"/>
            </a:xfrm>
          </p:grpSpPr>
          <p:sp>
            <p:nvSpPr>
              <p:cNvPr id="566" name="Oval 565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TextBox 566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H</a:t>
                </a:r>
                <a:r>
                  <a:rPr lang="en-US" sz="1600" baseline="-25000" smtClean="0">
                    <a:solidFill>
                      <a:schemeClr val="bg1"/>
                    </a:solidFill>
                  </a:rPr>
                  <a:t>2</a:t>
                </a:r>
                <a:r>
                  <a:rPr lang="en-US" sz="1600">
                    <a:solidFill>
                      <a:schemeClr val="bg1"/>
                    </a:solidFill>
                  </a:rPr>
                  <a:t>O</a:t>
                </a:r>
              </a:p>
            </p:txBody>
          </p:sp>
        </p:grpSp>
        <p:grpSp>
          <p:nvGrpSpPr>
            <p:cNvPr id="560" name="Group 559"/>
            <p:cNvGrpSpPr/>
            <p:nvPr/>
          </p:nvGrpSpPr>
          <p:grpSpPr>
            <a:xfrm>
              <a:off x="1981200" y="4252348"/>
              <a:ext cx="660448" cy="472052"/>
              <a:chOff x="5054552" y="1901620"/>
              <a:chExt cx="660448" cy="472052"/>
            </a:xfrm>
          </p:grpSpPr>
          <p:sp>
            <p:nvSpPr>
              <p:cNvPr id="564" name="Oval 563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TextBox 564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H</a:t>
                </a:r>
                <a:r>
                  <a:rPr lang="en-US" sz="1600" baseline="-25000" smtClean="0">
                    <a:solidFill>
                      <a:schemeClr val="bg1"/>
                    </a:solidFill>
                  </a:rPr>
                  <a:t>2</a:t>
                </a:r>
                <a:r>
                  <a:rPr lang="en-US" sz="1600">
                    <a:solidFill>
                      <a:schemeClr val="bg1"/>
                    </a:solidFill>
                  </a:rPr>
                  <a:t>O</a:t>
                </a:r>
              </a:p>
            </p:txBody>
          </p:sp>
        </p:grpSp>
        <p:grpSp>
          <p:nvGrpSpPr>
            <p:cNvPr id="561" name="Group 560"/>
            <p:cNvGrpSpPr/>
            <p:nvPr/>
          </p:nvGrpSpPr>
          <p:grpSpPr>
            <a:xfrm>
              <a:off x="1524000" y="3947548"/>
              <a:ext cx="660448" cy="472052"/>
              <a:chOff x="5054552" y="1901620"/>
              <a:chExt cx="660448" cy="472052"/>
            </a:xfrm>
          </p:grpSpPr>
          <p:sp>
            <p:nvSpPr>
              <p:cNvPr id="562" name="Oval 561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TextBox 562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H</a:t>
                </a:r>
                <a:r>
                  <a:rPr lang="en-US" sz="1600" baseline="-25000" smtClean="0">
                    <a:solidFill>
                      <a:schemeClr val="bg1"/>
                    </a:solidFill>
                  </a:rPr>
                  <a:t>2</a:t>
                </a:r>
                <a:r>
                  <a:rPr lang="en-US" sz="1600">
                    <a:solidFill>
                      <a:schemeClr val="bg1"/>
                    </a:solidFill>
                  </a:rPr>
                  <a:t>O</a:t>
                </a:r>
              </a:p>
            </p:txBody>
          </p:sp>
        </p:grpSp>
      </p:grpSp>
      <p:sp>
        <p:nvSpPr>
          <p:cNvPr id="523" name="TextBox 522"/>
          <p:cNvSpPr txBox="1"/>
          <p:nvPr/>
        </p:nvSpPr>
        <p:spPr>
          <a:xfrm>
            <a:off x="4573757" y="1359546"/>
            <a:ext cx="4126191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2">
                    <a:lumMod val="75000"/>
                  </a:schemeClr>
                </a:solidFill>
              </a:rPr>
              <a:t>When organisms decompose, the reaction is reversed. Carbon dioxide is re-emitted into the air. </a:t>
            </a:r>
          </a:p>
          <a:p>
            <a:endParaRPr lang="en-US" smtClean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524" name="Group 523"/>
          <p:cNvGrpSpPr/>
          <p:nvPr/>
        </p:nvGrpSpPr>
        <p:grpSpPr>
          <a:xfrm>
            <a:off x="7506047" y="5486400"/>
            <a:ext cx="1561753" cy="620133"/>
            <a:chOff x="7861839" y="4818721"/>
            <a:chExt cx="1561753" cy="620133"/>
          </a:xfrm>
        </p:grpSpPr>
        <p:grpSp>
          <p:nvGrpSpPr>
            <p:cNvPr id="525" name="Group 524"/>
            <p:cNvGrpSpPr/>
            <p:nvPr/>
          </p:nvGrpSpPr>
          <p:grpSpPr>
            <a:xfrm>
              <a:off x="8187040" y="4878616"/>
              <a:ext cx="832897" cy="366793"/>
              <a:chOff x="7769884" y="5466720"/>
              <a:chExt cx="832897" cy="366793"/>
            </a:xfrm>
          </p:grpSpPr>
          <p:sp>
            <p:nvSpPr>
              <p:cNvPr id="532" name="Freeform 531"/>
              <p:cNvSpPr/>
              <p:nvPr/>
            </p:nvSpPr>
            <p:spPr>
              <a:xfrm rot="20557209" flipV="1">
                <a:off x="7952378" y="5466720"/>
                <a:ext cx="650403" cy="366793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Freeform 532"/>
              <p:cNvSpPr/>
              <p:nvPr/>
            </p:nvSpPr>
            <p:spPr>
              <a:xfrm rot="20557209" flipV="1">
                <a:off x="7769884" y="5654761"/>
                <a:ext cx="559091" cy="174993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oup 525"/>
            <p:cNvGrpSpPr/>
            <p:nvPr/>
          </p:nvGrpSpPr>
          <p:grpSpPr>
            <a:xfrm>
              <a:off x="7861839" y="4818721"/>
              <a:ext cx="1561753" cy="620133"/>
              <a:chOff x="7431310" y="5432339"/>
              <a:chExt cx="1561753" cy="620133"/>
            </a:xfrm>
          </p:grpSpPr>
          <p:sp>
            <p:nvSpPr>
              <p:cNvPr id="527" name="Freeform 526"/>
              <p:cNvSpPr/>
              <p:nvPr/>
            </p:nvSpPr>
            <p:spPr>
              <a:xfrm rot="1186736">
                <a:off x="8025186" y="5599616"/>
                <a:ext cx="966323" cy="274228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FFF18B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8" name="Freeform 527"/>
              <p:cNvSpPr/>
              <p:nvPr/>
            </p:nvSpPr>
            <p:spPr>
              <a:xfrm rot="1117886">
                <a:off x="8050668" y="5432339"/>
                <a:ext cx="942395" cy="253447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9" name="Freeform 528"/>
              <p:cNvSpPr/>
              <p:nvPr/>
            </p:nvSpPr>
            <p:spPr>
              <a:xfrm rot="20557209" flipV="1">
                <a:off x="8290952" y="5476133"/>
                <a:ext cx="559091" cy="174993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FFE629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0" name="Freeform 529"/>
              <p:cNvSpPr/>
              <p:nvPr/>
            </p:nvSpPr>
            <p:spPr>
              <a:xfrm rot="1186736">
                <a:off x="7504118" y="5778244"/>
                <a:ext cx="966323" cy="274228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FFF18B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1" name="Freeform 530"/>
              <p:cNvSpPr/>
              <p:nvPr/>
            </p:nvSpPr>
            <p:spPr>
              <a:xfrm rot="20557209" flipV="1">
                <a:off x="7431310" y="5645348"/>
                <a:ext cx="650403" cy="366793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34" name="Group 533"/>
          <p:cNvGrpSpPr/>
          <p:nvPr/>
        </p:nvGrpSpPr>
        <p:grpSpPr>
          <a:xfrm>
            <a:off x="5772700" y="6172201"/>
            <a:ext cx="3198916" cy="381000"/>
            <a:chOff x="147328" y="4799596"/>
            <a:chExt cx="2252708" cy="2504924"/>
          </a:xfrm>
        </p:grpSpPr>
        <p:sp>
          <p:nvSpPr>
            <p:cNvPr id="535" name="TextBox 534"/>
            <p:cNvSpPr txBox="1"/>
            <p:nvPr/>
          </p:nvSpPr>
          <p:spPr>
            <a:xfrm>
              <a:off x="147328" y="4799596"/>
              <a:ext cx="2252708" cy="25049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chemeClr val="accent2">
                      <a:lumMod val="50000"/>
                    </a:schemeClr>
                  </a:solidFill>
                </a:rPr>
                <a:t>Decomposition/Respiration</a:t>
              </a:r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  <a:p>
              <a:pPr algn="ctr"/>
              <a:endParaRPr lang="en-US" sz="1100" b="1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536" name="Down Arrow 535"/>
            <p:cNvSpPr/>
            <p:nvPr/>
          </p:nvSpPr>
          <p:spPr>
            <a:xfrm flipV="1">
              <a:off x="2204343" y="4929175"/>
              <a:ext cx="111254" cy="196863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821882" y="3821677"/>
            <a:ext cx="2946448" cy="1462652"/>
            <a:chOff x="381000" y="1509148"/>
            <a:chExt cx="2946448" cy="1462652"/>
          </a:xfrm>
        </p:grpSpPr>
        <p:grpSp>
          <p:nvGrpSpPr>
            <p:cNvPr id="537" name="Group 536"/>
            <p:cNvGrpSpPr/>
            <p:nvPr/>
          </p:nvGrpSpPr>
          <p:grpSpPr>
            <a:xfrm>
              <a:off x="2057400" y="1509148"/>
              <a:ext cx="660448" cy="472052"/>
              <a:chOff x="5054552" y="1901620"/>
              <a:chExt cx="660448" cy="472052"/>
            </a:xfrm>
          </p:grpSpPr>
          <p:sp>
            <p:nvSpPr>
              <p:cNvPr id="538" name="Oval 537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TextBox 538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CO</a:t>
                </a:r>
                <a:r>
                  <a:rPr lang="en-US" sz="1600" baseline="-25000">
                    <a:solidFill>
                      <a:schemeClr val="bg1"/>
                    </a:solidFill>
                  </a:rPr>
                  <a:t>2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40" name="Group 539"/>
            <p:cNvGrpSpPr/>
            <p:nvPr/>
          </p:nvGrpSpPr>
          <p:grpSpPr>
            <a:xfrm>
              <a:off x="2616152" y="2499748"/>
              <a:ext cx="660448" cy="472052"/>
              <a:chOff x="5054552" y="1901620"/>
              <a:chExt cx="660448" cy="472052"/>
            </a:xfrm>
          </p:grpSpPr>
          <p:sp>
            <p:nvSpPr>
              <p:cNvPr id="541" name="Oval 540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TextBox 541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CO</a:t>
                </a:r>
                <a:r>
                  <a:rPr lang="en-US" sz="1600" baseline="-25000">
                    <a:solidFill>
                      <a:schemeClr val="bg1"/>
                    </a:solidFill>
                  </a:rPr>
                  <a:t>2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43" name="Group 542"/>
            <p:cNvGrpSpPr/>
            <p:nvPr/>
          </p:nvGrpSpPr>
          <p:grpSpPr>
            <a:xfrm>
              <a:off x="1600200" y="2042548"/>
              <a:ext cx="660448" cy="472052"/>
              <a:chOff x="5054552" y="1901620"/>
              <a:chExt cx="660448" cy="472052"/>
            </a:xfrm>
          </p:grpSpPr>
          <p:sp>
            <p:nvSpPr>
              <p:cNvPr id="544" name="Oval 543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5" name="TextBox 544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CO</a:t>
                </a:r>
                <a:r>
                  <a:rPr lang="en-US" sz="1600" baseline="-25000">
                    <a:solidFill>
                      <a:schemeClr val="bg1"/>
                    </a:solidFill>
                  </a:rPr>
                  <a:t>2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46" name="Group 545"/>
            <p:cNvGrpSpPr/>
            <p:nvPr/>
          </p:nvGrpSpPr>
          <p:grpSpPr>
            <a:xfrm>
              <a:off x="908916" y="1519257"/>
              <a:ext cx="660448" cy="472052"/>
              <a:chOff x="5054552" y="1901620"/>
              <a:chExt cx="660448" cy="472052"/>
            </a:xfrm>
          </p:grpSpPr>
          <p:sp>
            <p:nvSpPr>
              <p:cNvPr id="547" name="Oval 546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TextBox 547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CO</a:t>
                </a:r>
                <a:r>
                  <a:rPr lang="en-US" sz="1600" baseline="-25000">
                    <a:solidFill>
                      <a:schemeClr val="bg1"/>
                    </a:solidFill>
                  </a:rPr>
                  <a:t>2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49" name="Group 548"/>
            <p:cNvGrpSpPr/>
            <p:nvPr/>
          </p:nvGrpSpPr>
          <p:grpSpPr>
            <a:xfrm>
              <a:off x="381000" y="1890148"/>
              <a:ext cx="660448" cy="472052"/>
              <a:chOff x="5054552" y="1901620"/>
              <a:chExt cx="660448" cy="472052"/>
            </a:xfrm>
          </p:grpSpPr>
          <p:sp>
            <p:nvSpPr>
              <p:cNvPr id="550" name="Oval 549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TextBox 550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CO</a:t>
                </a:r>
                <a:r>
                  <a:rPr lang="en-US" sz="1600" baseline="-25000">
                    <a:solidFill>
                      <a:schemeClr val="bg1"/>
                    </a:solidFill>
                  </a:rPr>
                  <a:t>2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52" name="Group 551"/>
            <p:cNvGrpSpPr/>
            <p:nvPr/>
          </p:nvGrpSpPr>
          <p:grpSpPr>
            <a:xfrm>
              <a:off x="2667000" y="1890148"/>
              <a:ext cx="660448" cy="472052"/>
              <a:chOff x="5054552" y="1901620"/>
              <a:chExt cx="660448" cy="472052"/>
            </a:xfrm>
          </p:grpSpPr>
          <p:sp>
            <p:nvSpPr>
              <p:cNvPr id="553" name="Oval 552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TextBox 553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CO</a:t>
                </a:r>
                <a:r>
                  <a:rPr lang="en-US" sz="1600" baseline="-25000">
                    <a:solidFill>
                      <a:schemeClr val="bg1"/>
                    </a:solidFill>
                  </a:rPr>
                  <a:t>2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574" name="TextBox 573"/>
          <p:cNvSpPr txBox="1"/>
          <p:nvPr/>
        </p:nvSpPr>
        <p:spPr>
          <a:xfrm>
            <a:off x="4573756" y="1373609"/>
            <a:ext cx="4141433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2">
                    <a:lumMod val="75000"/>
                  </a:schemeClr>
                </a:solidFill>
              </a:rPr>
              <a:t>In a natural system, growth and decomposition balance one another and the atmospheric carbon dioxide concentration remains fairly stable. </a:t>
            </a:r>
          </a:p>
        </p:txBody>
      </p:sp>
    </p:spTree>
    <p:extLst>
      <p:ext uri="{BB962C8B-B14F-4D97-AF65-F5344CB8AC3E}">
        <p14:creationId xmlns:p14="http://schemas.microsoft.com/office/powerpoint/2010/main" val="232275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11111E-6 -1.11111E-6 C 0.01058 0.00463 0.01023 0.00509 0.02864 -1.11111E-6 C 0.03037 -0.00046 0.03003 -0.0044 0.03142 -0.00579 C 0.03263 -0.00694 0.03437 -0.00694 0.03576 -0.00764 C 0.06579 -0.00625 0.08315 -0.00417 0.11145 -1.11111E-6 C 0.11527 0.00116 0.11926 0.00185 0.12291 0.00371 C 0.13489 0.00949 0.12013 0.00625 0.13142 0.00949 C 0.13419 0.01042 0.13714 0.01065 0.1401 0.01134 C 0.14253 0.01204 0.14478 0.01273 0.14721 0.01343 C 0.15659 0.02176 0.15433 0.03056 0.16579 0.03426 C 0.18246 0.04537 0.18958 0.04607 0.21006 0.04769 C 0.21527 0.05 0.21753 0.05324 0.22291 0.05533 C 0.22708 0.06366 0.22916 0.06065 0.23437 0.06667 C 0.23836 0.0713 0.24183 0.07685 0.24565 0.08195 L 0.26579 0.09722 " pathEditMode="relative" ptsTypes="fffffffffffffAA">
                                      <p:cBhvr>
                                        <p:cTn id="49" dur="2000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6.2963E-6 C 0.0059 0.01042 0.01042 0.01088 0.01996 0.01713 C 0.02205 0.01852 0.02361 0.0213 0.02569 0.02292 C 0.03489 0.02963 0.05937 0.04098 0.06857 0.04376 C 0.07708 0.0463 0.08576 0.04885 0.09427 0.05139 C 0.09861 0.05278 0.10712 0.05533 0.10712 0.05533 C 0.11406 0.06204 0.1217 0.06945 0.13003 0.07246 C 0.13142 0.07362 0.13264 0.07524 0.1342 0.07616 C 0.13559 0.07709 0.13732 0.07686 0.13854 0.07801 C 0.14323 0.08172 0.14687 0.08727 0.15139 0.09144 C 0.1526 0.0926 0.15434 0.0926 0.15573 0.09329 C 0.16094 0.0963 0.16458 0.10047 0.16996 0.10278 C 0.17552 0.11436 0.16944 0.1044 0.17708 0.11042 C 0.1783 0.11135 0.17882 0.11343 0.18003 0.11436 C 0.18802 0.11968 0.19739 0.12038 0.20573 0.12385 C 0.21024 0.12801 0.2158 0.13056 0.21996 0.13519 C 0.22517 0.14098 0.22917 0.14769 0.23576 0.15047 C 0.23976 0.15394 0.24357 0.15533 0.24705 0.15996 " pathEditMode="relative" ptsTypes="fffffffffffffffffA">
                                      <p:cBhvr>
                                        <p:cTn id="51" dur="2000" fill="hold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3.33333E-6 C 0.05244 0.00255 0.07431 -0.0007 0.11581 0.01713 C 0.12553 0.02593 0.13872 0.0287 0.15001 0.03241 C 0.15695 0.0412 0.16511 0.04097 0.17292 0.04768 C 0.17779 0.05185 0.18421 0.05579 0.18872 0.06088 C 0.19601 0.06898 0.18942 0.06528 0.19723 0.06852 C 0.19775 0.07037 0.19758 0.07292 0.19862 0.0743 C 0.19966 0.07569 0.20174 0.075 0.20296 0.07616 C 0.20661 0.0794 0.20956 0.08426 0.21303 0.08773 C 0.21911 0.1044 0.23334 0.10926 0.24289 0.12199 C 0.24411 0.12361 0.24463 0.12593 0.24584 0.12755 C 0.24949 0.13241 0.25487 0.13634 0.25869 0.14097 C 0.26911 0.15347 0.27726 0.16875 0.29011 0.17708 C 0.29289 0.18102 0.29567 0.18472 0.29862 0.18866 C 0.30001 0.19051 0.30296 0.19421 0.30296 0.19421 C 0.30348 0.19606 0.30365 0.19815 0.30435 0.2 C 0.30522 0.20208 0.30661 0.2037 0.3073 0.20579 C 0.31008 0.21458 0.30869 0.21574 0.31581 0.22106 " pathEditMode="relative" ptsTypes="fffffffffffffffffA">
                                      <p:cBhvr>
                                        <p:cTn id="53" dur="2000" fill="hold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8889E-6 3.7037E-6 C 0.04011 -0.00393 0.07883 -0.01458 0.11858 -0.01898 C 0.13004 -0.01829 0.1415 -0.01852 0.15296 -0.01713 C 0.15817 -0.01643 0.16858 -0.01319 0.16858 -0.01319 C 0.19219 0.00232 0.16094 -0.01875 0.18577 3.7037E-6 C 0.19706 0.00857 0.21147 0.01343 0.22431 0.01713 C 0.23855 0.02685 0.2191 0.01458 0.24723 0.02477 C 0.25643 0.02824 0.26476 0.03218 0.27431 0.03426 C 0.28056 0.03727 0.28681 0.03796 0.29289 0.0419 C 0.30452 0.04954 0.31407 0.05949 0.32709 0.06296 C 0.33126 0.07847 0.35174 0.10139 0.36285 0.10857 C 0.36876 0.11644 0.37483 0.1213 0.38143 0.12778 C 0.38664 0.13287 0.38976 0.14074 0.39428 0.14676 C 0.3948 0.14861 0.3948 0.15093 0.39567 0.15255 C 0.39775 0.15625 0.40088 0.15833 0.40296 0.16204 C 0.40435 0.16458 0.40539 0.16759 0.40713 0.16968 C 0.40886 0.17153 0.41754 0.17616 0.41997 0.17732 C 0.42084 0.17847 0.42171 0.18009 0.42292 0.18102 C 0.42414 0.18195 0.42605 0.18148 0.42709 0.18287 C 0.42952 0.18611 0.43022 0.1912 0.43282 0.19445 C 0.43681 0.19931 0.4349 0.19676 0.43855 0.20208 C 0.43976 0.20671 0.44601 0.22107 0.45001 0.22107 " pathEditMode="relative" ptsTypes="fffffffffffffffffffffA">
                                      <p:cBhvr>
                                        <p:cTn id="55" dur="2000" fill="hold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C 0.03385 -0.01435 0.07691 0.00116 0.11423 -0.00185 C 0.11562 -0.00255 0.11753 -0.00232 0.11857 -0.00371 C 0.11962 -0.00509 0.1184 -0.00949 0.11996 -0.00949 C 0.14132 -0.01088 0.16285 -0.00834 0.1842 -0.00764 C 0.19427 -0.00602 0.20434 -0.00579 0.21423 -0.00371 C 0.22934 -0.00046 0.24323 0.00741 0.25851 0.00949 C 0.26146 0.01088 0.26441 0.0118 0.26719 0.01342 C 0.27552 0.01829 0.2717 0.02199 0.28281 0.02477 C 0.28976 0.03102 0.29705 0.03287 0.30434 0.03819 C 0.32187 0.05092 0.30972 0.04514 0.31996 0.04954 C 0.34705 0.04838 0.35503 0.04583 0.37708 0.04954 C 0.38767 0.05139 0.39809 0.05625 0.40851 0.05903 C 0.41337 0.06342 0.41701 0.06481 0.42274 0.06666 C 0.42795 0.07708 0.43229 0.09074 0.44132 0.09537 C 0.44861 0.10486 0.45729 0.11967 0.46719 0.12384 C 0.47187 0.13055 0.47847 0.13379 0.48281 0.14097 C 0.48819 0.15023 0.49219 0.15764 0.49861 0.16574 C 0.49948 0.16967 0.50139 0.17731 0.50139 0.17731 " pathEditMode="relative" ptsTypes="ffffffffffffffffffA">
                                      <p:cBhvr>
                                        <p:cTn id="57" dur="2000" fill="hold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85185E-6 L 0.06129 0.01713 L 0.14705 0.02847 L 0.22275 0.04954 L 0.30712 0.09699 L 0.36424 0.13889 " pathEditMode="relative" ptsTypes="AAAAAA">
                                      <p:cBhvr>
                                        <p:cTn id="59" dur="2000" fill="hold"/>
                                        <p:tgtEl>
                                          <p:spTgt spid="4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89 0.07129 C 0.05208 0.06921 0.08802 0.06875 0.12535 0.0618 C 0.13576 0.05509 0.14826 0.04884 0.15955 0.04653 C 0.16684 0.04352 0.17396 0.04028 0.18107 0.03704 C 0.18715 0.03426 0.18941 0.02801 0.1967 0.02569 C 0.20729 0.01157 0.21996 0.0037 0.23385 -0.00301 C 0.23541 -0.00371 0.23663 -0.00579 0.23819 -0.00671 C 0.23958 -0.00764 0.24114 -0.00787 0.24253 -0.00857 C 0.24861 -0.01435 0.25555 -0.02084 0.26111 -0.02755 C 0.27048 -0.03889 0.27413 -0.04815 0.2868 -0.05232 C 0.3 -0.06134 0.29427 -0.05741 0.30382 -0.06389 C 0.30989 -0.06806 0.31736 -0.06852 0.32239 -0.07523 C 0.32552 -0.0794 0.32795 -0.08449 0.33107 -0.08866 C 0.33663 -0.10371 0.34375 -0.12408 0.35243 -0.13634 C 0.35503 -0.14699 0.35885 -0.14954 0.36666 -0.15347 C 0.37396 -0.1625 0.36423 -0.15162 0.37535 -0.15903 C 0.3816 -0.1632 0.38281 -0.16528 0.3868 -0.1706 C 0.39062 -0.18102 0.38958 -0.17546 0.38958 -0.18773 " pathEditMode="relative" rAng="0" ptsTypes="fffffffffffffffffA">
                                      <p:cBhvr>
                                        <p:cTn id="63" dur="2000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37" y="-1296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22222E-6 C 0.01077 0.00278 0.02049 0.00741 0.03143 0.00949 C 0.04289 0.00879 0.05434 0.00995 0.06563 0.00764 C 0.06719 0.00741 0.0658 0.00301 0.06702 0.00185 C 0.07535 -0.00579 0.07622 -0.00185 0.08282 -0.00579 C 0.0882 -0.00903 0.09289 -0.01412 0.09844 -0.01713 C 0.12118 -0.02963 0.14532 -0.04236 0.16997 -0.04769 C 0.1842 -0.05394 0.20313 -0.05718 0.21563 -0.06852 C 0.22066 -0.07315 0.22986 -0.0838 0.22986 -0.0838 C 0.24514 -0.11713 0.23681 -0.09908 0.28993 -0.10093 C 0.31337 -0.10671 0.3375 -0.10579 0.36129 -0.10671 C 0.37431 -0.11227 0.37813 -0.11435 0.39271 -0.11435 " pathEditMode="relative" ptsTypes="fffffffffffA">
                                      <p:cBhvr>
                                        <p:cTn id="65" dur="2000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77778E-6 C 0.01806 0.0044 0.03629 0.00718 0.05417 0.0132 C 0.05747 0.01436 0.0599 0.01829 0.06285 0.02084 C 0.06615 0.02385 0.07049 0.02339 0.07431 0.02477 C 0.08767 0.03658 0.10538 0.02964 0.11997 0.02269 C 0.12934 0.01019 0.13108 0.00788 0.14288 0.00186 C 0.1625 -0.01921 0.18906 -0.03171 0.21285 -0.04189 C 0.22847 -0.05648 0.20642 -0.03657 0.22135 -0.04768 C 0.23611 -0.05856 0.22431 -0.053 0.2342 -0.05717 C 0.23681 -0.06064 0.24045 -0.06273 0.24288 -0.06666 C 0.24392 -0.06828 0.24306 -0.07129 0.24427 -0.07245 C 0.24635 -0.0743 0.24913 -0.07337 0.25139 -0.0743 C 0.25816 -0.07708 0.26458 -0.08078 0.27135 -0.08379 C 0.2783 -0.0868 0.27587 -0.08495 0.28281 -0.08773 C 0.28559 -0.08888 0.29132 -0.09143 0.29132 -0.09143 C 0.29514 -0.09652 0.29913 -0.10046 0.30417 -0.103 C 0.30694 -0.10439 0.3099 -0.10555 0.31285 -0.10671 C 0.31424 -0.1074 0.31701 -0.10856 0.31701 -0.10856 C 0.325 -0.11573 0.3375 -0.11643 0.34705 -0.12013 C 0.36094 -0.12546 0.37309 -0.13634 0.38715 -0.14097 C 0.39167 -0.14421 0.39254 -0.14513 0.39705 -0.14675 C 0.40087 -0.14814 0.40851 -0.15046 0.40851 -0.15046 C 0.41389 -0.14953 0.42049 -0.15185 0.42431 -0.14675 C 0.42535 -0.14536 0.42448 -0.14212 0.42569 -0.14097 C 0.42813 -0.13865 0.43142 -0.13842 0.4342 -0.13726 C 0.43646 -0.13634 0.44132 -0.13541 0.44132 -0.13541 " pathEditMode="relative" ptsTypes="fffffffffffffffffffffffffA">
                                      <p:cBhvr>
                                        <p:cTn id="67" dur="2000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86 0.04491 C 0.0665 0.05764 0.10174 0.0706 0.13854 0.07732 C 0.14983 0.08797 0.17222 0.08426 0.18281 0.08496 C 0.19358 0.08148 0.20104 0.07454 0.21129 0.06968 C 0.23837 0.05648 0.26545 0.04097 0.29271 0.02963 C 0.30469 0.02477 0.3165 0.01806 0.32847 0.0125 C 0.33507 0.00949 0.34844 0.00301 0.34844 0.00301 C 0.35452 -0.00486 0.36354 -0.00694 0.37136 -0.01227 C 0.39358 -0.02708 0.41563 -0.04328 0.43854 -0.05602 C 0.44549 -0.06574 0.45139 -0.06574 0.46129 -0.06736 C 0.47639 -0.07384 0.454 -0.06365 0.46997 -0.07315 C 0.47969 -0.07893 0.48629 -0.08194 0.49427 -0.09213 C 0.49879 -0.11065 0.49132 -0.08264 0.5 -0.1037 C 0.50139 -0.10717 0.50191 -0.11134 0.50278 -0.11504 C 0.50573 -0.12731 0.50556 -0.1169 0.50556 -0.12268 " pathEditMode="relative" ptsTypes="ffffffffffffffA">
                                      <p:cBhvr>
                                        <p:cTn id="69" dur="2000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C 0.00504 0.00671 0.01216 0.00787 0.0158 0.01736 C 0.02049 0.02986 0.02639 0.04514 0.03577 0.05162 C 0.05434 0.04954 0.07292 0.04745 0.0915 0.04583 C 0.12605 0.04699 0.14896 0.04977 0.18143 0.04769 C 0.19601 0.02824 0.22275 0.02616 0.2415 0.01736 C 0.2573 0.00995 0.2724 0.0007 0.28855 -0.00555 C 0.30469 -0.0118 0.29966 -0.00764 0.31441 -0.01134 C 0.35782 -0.02199 0.39497 -0.02523 0.44011 -0.02662 C 0.44375 -0.03634 0.45434 -0.05324 0.45434 -0.05301 C 0.45782 -0.06782 0.45313 -0.04977 0.45868 -0.06458 C 0.46146 -0.07176 0.46042 -0.08032 0.46285 -0.0875 C 0.46407 -0.09097 0.46598 -0.09352 0.46719 -0.09699 C 0.46893 -0.10185 0.4698 -0.10741 0.47153 -0.11227 C 0.4724 -0.11481 0.47344 -0.11736 0.47431 -0.11991 C 0.47605 -0.1338 0.48056 -0.14676 0.48438 -0.15995 C 0.4875 -0.17106 0.49289 -0.17292 0.49289 -0.18472 " pathEditMode="relative" rAng="0" ptsTypes="ffffffffffffffffA">
                                      <p:cBhvr>
                                        <p:cTn id="71" dur="2000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35" y="-6667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5.55556E-6 C 0.02622 0.00324 0.05226 0.00787 0.07848 0.00949 C 0.11146 0.01134 0.13056 0.00555 0.1599 0.00208 C 0.16424 0.00023 0.16962 0.00046 0.17275 -0.00371 C 0.17414 -0.00556 0.17535 -0.00811 0.17709 -0.0095 C 0.18507 -0.01551 0.19462 -0.01852 0.20278 -0.02477 C 0.20903 -0.0294 0.21302 -0.03635 0.21858 -0.0419 C 0.22761 -0.05093 0.22136 -0.03959 0.23004 -0.05139 C 0.23577 -0.05903 0.2408 -0.0669 0.24705 -0.07431 C 0.26268 -0.09283 0.28108 -0.10579 0.29566 -0.1257 C 0.30625 -0.14005 0.31077 -0.16112 0.32136 -0.17524 C 0.32431 -0.18704 0.32049 -0.17431 0.32709 -0.18658 C 0.33177 -0.19514 0.32865 -0.19769 0.33559 -0.20371 C 0.33872 -0.21413 0.34237 -0.22338 0.34427 -0.23426 C 0.34566 -0.25788 0.34566 -0.24954 0.34566 -0.25903 " pathEditMode="relative" ptsTypes="ffffffffffffffA">
                                      <p:cBhvr>
                                        <p:cTn id="73" dur="2000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4" dur="20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7" dur="2000"/>
                                        <p:tgtEl>
                                          <p:spTgt spid="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20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11111E-6 C 0.00226 0.02616 0.00608 0.05532 0.01736 0.07755 C 0.02083 0.09143 0.03125 0.1 0.03906 0.1088 C 0.04497 0.11551 0.04826 0.12477 0.05382 0.13217 C 0.0559 0.13495 0.05868 0.13704 0.06111 0.14005 C 0.06337 0.15255 0.06788 0.15717 0.07274 0.16759 C 0.07778 0.17847 0.08438 0.18796 0.0901 0.19838 C 0.09132 0.20069 0.09167 0.20393 0.09306 0.20648 C 0.0941 0.20833 0.09601 0.20856 0.09722 0.21042 C 0.10417 0.21944 0.11163 0.22708 0.11927 0.23565 C 0.12639 0.24352 0.13351 0.25648 0.14236 0.26111 C 0.1474 0.27037 0.15347 0.27106 0.16128 0.27454 C 0.16944 0.28264 0.17934 0.28426 0.18767 0.29213 C 0.19149 0.2956 0.20069 0.29977 0.20069 0.30023 C 0.20486 0.30579 0.20955 0.30625 0.21528 0.30949 C 0.21719 0.31065 0.2191 0.31227 0.22101 0.31342 C 0.22257 0.31481 0.22378 0.31643 0.22552 0.31736 C 0.23177 0.32153 0.23924 0.32292 0.24583 0.32731 C 0.25243 0.32639 0.25938 0.32662 0.26615 0.325 C 0.27101 0.3243 0.27569 0.31921 0.28073 0.31921 " pathEditMode="relative" rAng="0" ptsTypes="fffffffffffffffffffA">
                                      <p:cBhvr>
                                        <p:cTn id="134" dur="2000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28" y="1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7.03704E-6 C 0.0026 0.00973 0.00434 0.01737 0.01007 0.02477 C 0.01423 0.03612 0.01649 0.04491 0.02291 0.05348 C 0.02639 0.0632 0.02916 0.06968 0.03576 0.07639 C 0.04739 0.10186 0.06875 0.11366 0.08854 0.1257 C 0.09184 0.12778 0.09548 0.12894 0.09861 0.13149 C 0.10225 0.13473 0.10503 0.13959 0.10868 0.14306 C 0.11753 0.15139 0.12812 0.15764 0.13715 0.16575 C 0.14514 0.17292 0.15225 0.1838 0.16145 0.18681 C 0.16649 0.19306 0.16875 0.19445 0.17569 0.1963 C 0.18055 0.20232 0.18489 0.20996 0.1901 0.21528 C 0.19722 0.22223 0.19965 0.22315 0.20434 0.23241 C 0.20694 0.24352 0.21284 0.25741 0.21284 0.26876 " pathEditMode="relative" ptsTypes="ffffffffffffA">
                                      <p:cBhvr>
                                        <p:cTn id="13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2000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2000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0" dur="20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" grpId="0" animBg="1"/>
      <p:bldP spid="523" grpId="0" animBg="1"/>
      <p:bldP spid="5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2" name="Group 391"/>
          <p:cNvGrpSpPr/>
          <p:nvPr/>
        </p:nvGrpSpPr>
        <p:grpSpPr>
          <a:xfrm>
            <a:off x="0" y="2421299"/>
            <a:ext cx="9144000" cy="4436701"/>
            <a:chOff x="0" y="2395173"/>
            <a:chExt cx="9144000" cy="4436701"/>
          </a:xfrm>
        </p:grpSpPr>
        <p:grpSp>
          <p:nvGrpSpPr>
            <p:cNvPr id="431" name="Group 430"/>
            <p:cNvGrpSpPr/>
            <p:nvPr/>
          </p:nvGrpSpPr>
          <p:grpSpPr>
            <a:xfrm>
              <a:off x="2787431" y="6027719"/>
              <a:ext cx="2155511" cy="766017"/>
              <a:chOff x="2332005" y="5885601"/>
              <a:chExt cx="2089369" cy="960383"/>
            </a:xfrm>
          </p:grpSpPr>
          <p:sp>
            <p:nvSpPr>
              <p:cNvPr id="426" name="Freeform 425"/>
              <p:cNvSpPr/>
              <p:nvPr/>
            </p:nvSpPr>
            <p:spPr>
              <a:xfrm rot="1116062">
                <a:off x="3251106" y="6022225"/>
                <a:ext cx="1170268" cy="823759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B8877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Freeform 427"/>
              <p:cNvSpPr/>
              <p:nvPr/>
            </p:nvSpPr>
            <p:spPr>
              <a:xfrm>
                <a:off x="2366115" y="6103012"/>
                <a:ext cx="1220376" cy="587430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B8877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Freeform 429"/>
              <p:cNvSpPr/>
              <p:nvPr/>
            </p:nvSpPr>
            <p:spPr>
              <a:xfrm rot="20439301">
                <a:off x="2332005" y="5885601"/>
                <a:ext cx="1009730" cy="828548"/>
              </a:xfrm>
              <a:custGeom>
                <a:avLst/>
                <a:gdLst>
                  <a:gd name="connsiteX0" fmla="*/ 879101 w 1009730"/>
                  <a:gd name="connsiteY0" fmla="*/ 183365 h 828548"/>
                  <a:gd name="connsiteX1" fmla="*/ 696221 w 1009730"/>
                  <a:gd name="connsiteY1" fmla="*/ 485 h 828548"/>
                  <a:gd name="connsiteX2" fmla="*/ 513341 w 1009730"/>
                  <a:gd name="connsiteY2" fmla="*/ 131114 h 828548"/>
                  <a:gd name="connsiteX3" fmla="*/ 304336 w 1009730"/>
                  <a:gd name="connsiteY3" fmla="*/ 170303 h 828548"/>
                  <a:gd name="connsiteX4" fmla="*/ 43078 w 1009730"/>
                  <a:gd name="connsiteY4" fmla="*/ 222554 h 828548"/>
                  <a:gd name="connsiteX5" fmla="*/ 3890 w 1009730"/>
                  <a:gd name="connsiteY5" fmla="*/ 444623 h 828548"/>
                  <a:gd name="connsiteX6" fmla="*/ 82267 w 1009730"/>
                  <a:gd name="connsiteY6" fmla="*/ 692817 h 828548"/>
                  <a:gd name="connsiteX7" fmla="*/ 95330 w 1009730"/>
                  <a:gd name="connsiteY7" fmla="*/ 823445 h 828548"/>
                  <a:gd name="connsiteX8" fmla="*/ 252084 w 1009730"/>
                  <a:gd name="connsiteY8" fmla="*/ 523000 h 828548"/>
                  <a:gd name="connsiteX9" fmla="*/ 408838 w 1009730"/>
                  <a:gd name="connsiteY9" fmla="*/ 379308 h 828548"/>
                  <a:gd name="connsiteX10" fmla="*/ 761536 w 1009730"/>
                  <a:gd name="connsiteY10" fmla="*/ 470748 h 828548"/>
                  <a:gd name="connsiteX11" fmla="*/ 866038 w 1009730"/>
                  <a:gd name="connsiteY11" fmla="*/ 287868 h 828548"/>
                  <a:gd name="connsiteX12" fmla="*/ 1009730 w 1009730"/>
                  <a:gd name="connsiteY12" fmla="*/ 509937 h 828548"/>
                  <a:gd name="connsiteX13" fmla="*/ 879101 w 1009730"/>
                  <a:gd name="connsiteY13" fmla="*/ 183365 h 82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09730" h="828548">
                    <a:moveTo>
                      <a:pt x="879101" y="183365"/>
                    </a:moveTo>
                    <a:cubicBezTo>
                      <a:pt x="826849" y="98456"/>
                      <a:pt x="757181" y="9193"/>
                      <a:pt x="696221" y="485"/>
                    </a:cubicBezTo>
                    <a:cubicBezTo>
                      <a:pt x="635261" y="-8224"/>
                      <a:pt x="578655" y="102811"/>
                      <a:pt x="513341" y="131114"/>
                    </a:cubicBezTo>
                    <a:cubicBezTo>
                      <a:pt x="448027" y="159417"/>
                      <a:pt x="304336" y="170303"/>
                      <a:pt x="304336" y="170303"/>
                    </a:cubicBezTo>
                    <a:cubicBezTo>
                      <a:pt x="225959" y="185543"/>
                      <a:pt x="93152" y="176834"/>
                      <a:pt x="43078" y="222554"/>
                    </a:cubicBezTo>
                    <a:cubicBezTo>
                      <a:pt x="-6996" y="268274"/>
                      <a:pt x="-2641" y="366246"/>
                      <a:pt x="3890" y="444623"/>
                    </a:cubicBezTo>
                    <a:cubicBezTo>
                      <a:pt x="10421" y="523000"/>
                      <a:pt x="67027" y="629680"/>
                      <a:pt x="82267" y="692817"/>
                    </a:cubicBezTo>
                    <a:cubicBezTo>
                      <a:pt x="97507" y="755954"/>
                      <a:pt x="67027" y="851748"/>
                      <a:pt x="95330" y="823445"/>
                    </a:cubicBezTo>
                    <a:cubicBezTo>
                      <a:pt x="123633" y="795142"/>
                      <a:pt x="199833" y="597023"/>
                      <a:pt x="252084" y="523000"/>
                    </a:cubicBezTo>
                    <a:cubicBezTo>
                      <a:pt x="304335" y="448977"/>
                      <a:pt x="323929" y="388017"/>
                      <a:pt x="408838" y="379308"/>
                    </a:cubicBezTo>
                    <a:cubicBezTo>
                      <a:pt x="493747" y="370599"/>
                      <a:pt x="685336" y="485988"/>
                      <a:pt x="761536" y="470748"/>
                    </a:cubicBezTo>
                    <a:cubicBezTo>
                      <a:pt x="837736" y="455508"/>
                      <a:pt x="824672" y="281336"/>
                      <a:pt x="866038" y="287868"/>
                    </a:cubicBezTo>
                    <a:cubicBezTo>
                      <a:pt x="907404" y="294400"/>
                      <a:pt x="1009730" y="525177"/>
                      <a:pt x="1009730" y="509937"/>
                    </a:cubicBezTo>
                    <a:cubicBezTo>
                      <a:pt x="1009730" y="494697"/>
                      <a:pt x="931353" y="268274"/>
                      <a:pt x="879101" y="183365"/>
                    </a:cubicBezTo>
                    <a:close/>
                  </a:path>
                </a:pathLst>
              </a:custGeom>
              <a:solidFill>
                <a:srgbClr val="B8877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1" name="Group 390"/>
            <p:cNvGrpSpPr/>
            <p:nvPr/>
          </p:nvGrpSpPr>
          <p:grpSpPr>
            <a:xfrm>
              <a:off x="0" y="2395173"/>
              <a:ext cx="9144000" cy="4436701"/>
              <a:chOff x="0" y="2395173"/>
              <a:chExt cx="9144000" cy="4436701"/>
            </a:xfrm>
          </p:grpSpPr>
          <p:grpSp>
            <p:nvGrpSpPr>
              <p:cNvPr id="425" name="Group 424"/>
              <p:cNvGrpSpPr/>
              <p:nvPr/>
            </p:nvGrpSpPr>
            <p:grpSpPr>
              <a:xfrm>
                <a:off x="0" y="2395173"/>
                <a:ext cx="9144000" cy="4436701"/>
                <a:chOff x="0" y="2395173"/>
                <a:chExt cx="9144000" cy="4436701"/>
              </a:xfrm>
            </p:grpSpPr>
            <p:sp>
              <p:nvSpPr>
                <p:cNvPr id="424" name="Freeform 423"/>
                <p:cNvSpPr/>
                <p:nvPr/>
              </p:nvSpPr>
              <p:spPr>
                <a:xfrm>
                  <a:off x="0" y="3840480"/>
                  <a:ext cx="9104811" cy="2991394"/>
                </a:xfrm>
                <a:custGeom>
                  <a:avLst/>
                  <a:gdLst>
                    <a:gd name="connsiteX0" fmla="*/ 0 w 9104811"/>
                    <a:gd name="connsiteY0" fmla="*/ 378823 h 2991394"/>
                    <a:gd name="connsiteX1" fmla="*/ 1907177 w 9104811"/>
                    <a:gd name="connsiteY1" fmla="*/ 0 h 2991394"/>
                    <a:gd name="connsiteX2" fmla="*/ 2664823 w 9104811"/>
                    <a:gd name="connsiteY2" fmla="*/ 91440 h 2991394"/>
                    <a:gd name="connsiteX3" fmla="*/ 5460274 w 9104811"/>
                    <a:gd name="connsiteY3" fmla="*/ 1541417 h 2991394"/>
                    <a:gd name="connsiteX4" fmla="*/ 9104811 w 9104811"/>
                    <a:gd name="connsiteY4" fmla="*/ 1593669 h 2991394"/>
                    <a:gd name="connsiteX5" fmla="*/ 9104811 w 9104811"/>
                    <a:gd name="connsiteY5" fmla="*/ 2991394 h 2991394"/>
                    <a:gd name="connsiteX6" fmla="*/ 26126 w 9104811"/>
                    <a:gd name="connsiteY6" fmla="*/ 2978331 h 2991394"/>
                    <a:gd name="connsiteX7" fmla="*/ 0 w 9104811"/>
                    <a:gd name="connsiteY7" fmla="*/ 378823 h 29913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9104811" h="2991394">
                      <a:moveTo>
                        <a:pt x="0" y="378823"/>
                      </a:moveTo>
                      <a:lnTo>
                        <a:pt x="1907177" y="0"/>
                      </a:lnTo>
                      <a:lnTo>
                        <a:pt x="2664823" y="91440"/>
                      </a:lnTo>
                      <a:lnTo>
                        <a:pt x="5460274" y="1541417"/>
                      </a:lnTo>
                      <a:lnTo>
                        <a:pt x="9104811" y="1593669"/>
                      </a:lnTo>
                      <a:lnTo>
                        <a:pt x="9104811" y="2991394"/>
                      </a:lnTo>
                      <a:lnTo>
                        <a:pt x="26126" y="2978331"/>
                      </a:lnTo>
                      <a:lnTo>
                        <a:pt x="0" y="378823"/>
                      </a:lnTo>
                      <a:close/>
                    </a:path>
                  </a:pathLst>
                </a:cu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03" name="Group 402"/>
                <p:cNvGrpSpPr/>
                <p:nvPr/>
              </p:nvGrpSpPr>
              <p:grpSpPr>
                <a:xfrm>
                  <a:off x="894" y="2395173"/>
                  <a:ext cx="9143106" cy="3040523"/>
                  <a:chOff x="12093" y="2395173"/>
                  <a:chExt cx="9183189" cy="3040523"/>
                </a:xfrm>
              </p:grpSpPr>
              <p:sp>
                <p:nvSpPr>
                  <p:cNvPr id="402" name="Oval 401"/>
                  <p:cNvSpPr/>
                  <p:nvPr/>
                </p:nvSpPr>
                <p:spPr>
                  <a:xfrm>
                    <a:off x="3237780" y="2395173"/>
                    <a:ext cx="890878" cy="805227"/>
                  </a:xfrm>
                  <a:prstGeom prst="ellipse">
                    <a:avLst/>
                  </a:prstGeom>
                  <a:solidFill>
                    <a:srgbClr val="FFF18B"/>
                  </a:solidFill>
                  <a:ln>
                    <a:solidFill>
                      <a:srgbClr val="FFE629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4" name="Freeform 373"/>
                  <p:cNvSpPr/>
                  <p:nvPr/>
                </p:nvSpPr>
                <p:spPr>
                  <a:xfrm>
                    <a:off x="12093" y="2849251"/>
                    <a:ext cx="9183189" cy="2586445"/>
                  </a:xfrm>
                  <a:custGeom>
                    <a:avLst/>
                    <a:gdLst>
                      <a:gd name="connsiteX0" fmla="*/ 0 w 9183189"/>
                      <a:gd name="connsiteY0" fmla="*/ 0 h 2586445"/>
                      <a:gd name="connsiteX1" fmla="*/ 9183189 w 9183189"/>
                      <a:gd name="connsiteY1" fmla="*/ 39188 h 2586445"/>
                      <a:gd name="connsiteX2" fmla="*/ 9157063 w 9183189"/>
                      <a:gd name="connsiteY2" fmla="*/ 2586445 h 2586445"/>
                      <a:gd name="connsiteX3" fmla="*/ 5473337 w 9183189"/>
                      <a:gd name="connsiteY3" fmla="*/ 2534194 h 2586445"/>
                      <a:gd name="connsiteX4" fmla="*/ 2063932 w 9183189"/>
                      <a:gd name="connsiteY4" fmla="*/ 1005840 h 2586445"/>
                      <a:gd name="connsiteX5" fmla="*/ 1384663 w 9183189"/>
                      <a:gd name="connsiteY5" fmla="*/ 1371600 h 2586445"/>
                      <a:gd name="connsiteX6" fmla="*/ 0 w 9183189"/>
                      <a:gd name="connsiteY6" fmla="*/ 1397725 h 2586445"/>
                      <a:gd name="connsiteX7" fmla="*/ 0 w 9183189"/>
                      <a:gd name="connsiteY7" fmla="*/ 0 h 258644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183189" h="2586445">
                        <a:moveTo>
                          <a:pt x="0" y="0"/>
                        </a:moveTo>
                        <a:lnTo>
                          <a:pt x="9183189" y="39188"/>
                        </a:lnTo>
                        <a:lnTo>
                          <a:pt x="9157063" y="2586445"/>
                        </a:lnTo>
                        <a:lnTo>
                          <a:pt x="5473337" y="2534194"/>
                        </a:lnTo>
                        <a:lnTo>
                          <a:pt x="2063932" y="1005840"/>
                        </a:lnTo>
                        <a:lnTo>
                          <a:pt x="1384663" y="1371600"/>
                        </a:lnTo>
                        <a:lnTo>
                          <a:pt x="0" y="139772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blipFill>
                    <a:blip r:embed="rId4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68" name="Group 367"/>
              <p:cNvGrpSpPr/>
              <p:nvPr/>
            </p:nvGrpSpPr>
            <p:grpSpPr>
              <a:xfrm>
                <a:off x="11027" y="2569708"/>
                <a:ext cx="5399173" cy="3145292"/>
                <a:chOff x="96715" y="2251188"/>
                <a:chExt cx="5399173" cy="3145292"/>
              </a:xfrm>
            </p:grpSpPr>
            <p:grpSp>
              <p:nvGrpSpPr>
                <p:cNvPr id="274" name="Group 273"/>
                <p:cNvGrpSpPr/>
                <p:nvPr/>
              </p:nvGrpSpPr>
              <p:grpSpPr>
                <a:xfrm>
                  <a:off x="2976244" y="2952554"/>
                  <a:ext cx="1651873" cy="1812642"/>
                  <a:chOff x="3844959" y="3343027"/>
                  <a:chExt cx="1651873" cy="1812642"/>
                </a:xfrm>
                <a:solidFill>
                  <a:srgbClr val="00B050"/>
                </a:solidFill>
              </p:grpSpPr>
              <p:sp>
                <p:nvSpPr>
                  <p:cNvPr id="275" name="Isosceles Triangle 274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6" name="Isosceles Triangle 275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7" name="Isosceles Triangle 276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8" name="Isosceles Triangle 277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9" name="Isosceles Triangle 278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0" name="Isosceles Triangle 279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1" name="Isosceles Triangle 280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2" name="Isosceles Triangle 281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3" name="Isosceles Triangle 282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4" name="Isosceles Triangle 283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5" name="Isosceles Triangle 284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6" name="Isosceles Triangle 285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7" name="Isosceles Triangle 286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8" name="Isosceles Triangle 287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9" name="Isosceles Triangle 288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0" name="Isosceles Triangle 289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1" name="Isosceles Triangle 290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2" name="Isosceles Triangle 291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3" name="Isosceles Triangle 292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4" name="Isosceles Triangle 293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5" name="Isosceles Triangle 294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6" name="Isosceles Triangle 295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7" name="Isosceles Triangle 296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8" name="Isosceles Triangle 297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9" name="Isosceles Triangle 298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0" name="Isosceles Triangle 299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Isosceles Triangle 300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Isosceles Triangle 301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Isosceles Triangle 302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4" name="Isosceles Triangle 303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5" name="Isosceles Triangle 304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6" name="Isosceles Triangle 305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7" name="Isosceles Triangle 306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8" name="Isosceles Triangle 307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9" name="Isosceles Triangle 308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0" name="Isosceles Triangle 309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1" name="Isosceles Triangle 310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2" name="Isosceles Triangle 311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3" name="Isosceles Triangle 312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4" name="Isosceles Triangle 313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5" name="Isosceles Triangle 314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6" name="Isosceles Triangle 315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7" name="Isosceles Triangle 316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8" name="Isosceles Triangle 317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9" name="Isosceles Triangle 318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0" name="Isosceles Triangle 319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27" name="Group 226"/>
                <p:cNvGrpSpPr/>
                <p:nvPr/>
              </p:nvGrpSpPr>
              <p:grpSpPr>
                <a:xfrm>
                  <a:off x="1136517" y="2786993"/>
                  <a:ext cx="1651873" cy="1812642"/>
                  <a:chOff x="3844959" y="3343027"/>
                  <a:chExt cx="1651873" cy="1812642"/>
                </a:xfrm>
                <a:solidFill>
                  <a:srgbClr val="00B050"/>
                </a:solidFill>
              </p:grpSpPr>
              <p:sp>
                <p:nvSpPr>
                  <p:cNvPr id="228" name="Isosceles Triangle 227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9" name="Isosceles Triangle 228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0" name="Isosceles Triangle 229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1" name="Isosceles Triangle 230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2" name="Isosceles Triangle 231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3" name="Isosceles Triangle 232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4" name="Isosceles Triangle 233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5" name="Isosceles Triangle 234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6" name="Isosceles Triangle 235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7" name="Isosceles Triangle 236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8" name="Isosceles Triangle 237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9" name="Isosceles Triangle 238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0" name="Isosceles Triangle 239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1" name="Isosceles Triangle 240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2" name="Isosceles Triangle 241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Isosceles Triangle 242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Isosceles Triangle 243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Isosceles Triangle 244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6" name="Isosceles Triangle 245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7" name="Isosceles Triangle 246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8" name="Isosceles Triangle 247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9" name="Isosceles Triangle 248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0" name="Isosceles Triangle 249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1" name="Isosceles Triangle 250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2" name="Isosceles Triangle 251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3" name="Isosceles Triangle 252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4" name="Isosceles Triangle 253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5" name="Isosceles Triangle 254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6" name="Isosceles Triangle 255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7" name="Isosceles Triangle 256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8" name="Isosceles Triangle 257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9" name="Isosceles Triangle 258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0" name="Isosceles Triangle 259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1" name="Isosceles Triangle 260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2" name="Isosceles Triangle 261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3" name="Isosceles Triangle 262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4" name="Isosceles Triangle 263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Isosceles Triangle 264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Isosceles Triangle 265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Isosceles Triangle 266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8" name="Isosceles Triangle 267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9" name="Isosceles Triangle 268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0" name="Isosceles Triangle 269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1" name="Isosceles Triangle 270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2" name="Isosceles Triangle 271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3" name="Isosceles Triangle 272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" name="Group 131"/>
                <p:cNvGrpSpPr/>
                <p:nvPr/>
              </p:nvGrpSpPr>
              <p:grpSpPr>
                <a:xfrm>
                  <a:off x="2510374" y="3209805"/>
                  <a:ext cx="1651873" cy="1812642"/>
                  <a:chOff x="3844959" y="3343027"/>
                  <a:chExt cx="1651873" cy="1812642"/>
                </a:xfrm>
              </p:grpSpPr>
              <p:sp>
                <p:nvSpPr>
                  <p:cNvPr id="133" name="Isosceles Triangle 132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4" name="Isosceles Triangle 133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5" name="Isosceles Triangle 134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6" name="Isosceles Triangle 135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7" name="Isosceles Triangle 136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" name="Isosceles Triangle 137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9" name="Isosceles Triangle 138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0" name="Isosceles Triangle 139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1" name="Isosceles Triangle 140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2" name="Isosceles Triangle 141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3" name="Isosceles Triangle 142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4" name="Isosceles Triangle 143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Isosceles Triangle 144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Isosceles Triangle 145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Isosceles Triangle 146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8" name="Isosceles Triangle 147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9" name="Isosceles Triangle 148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0" name="Isosceles Triangle 149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1" name="Isosceles Triangle 150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2" name="Isosceles Triangle 151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3" name="Isosceles Triangle 152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4" name="Isosceles Triangle 153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5" name="Isosceles Triangle 154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6" name="Isosceles Triangle 155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7" name="Isosceles Triangle 156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8" name="Isosceles Triangle 157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9" name="Isosceles Triangle 158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0" name="Isosceles Triangle 159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1" name="Isosceles Triangle 160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2" name="Isosceles Triangle 161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Isosceles Triangle 162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4" name="Isosceles Triangle 163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5" name="Isosceles Triangle 164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6" name="Isosceles Triangle 165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Isosceles Triangle 166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Isosceles Triangle 167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Isosceles Triangle 168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0" name="Isosceles Triangle 169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1" name="Isosceles Triangle 170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2" name="Isosceles Triangle 171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3" name="Isosceles Triangle 172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4" name="Isosceles Triangle 173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5" name="Isosceles Triangle 174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6" name="Isosceles Triangle 175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7" name="Isosceles Triangle 176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8" name="Isosceles Triangle 177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5" name="Group 84"/>
                <p:cNvGrpSpPr/>
                <p:nvPr/>
              </p:nvGrpSpPr>
              <p:grpSpPr>
                <a:xfrm>
                  <a:off x="1570600" y="2251188"/>
                  <a:ext cx="1651873" cy="1812642"/>
                  <a:chOff x="3844959" y="3343027"/>
                  <a:chExt cx="1651873" cy="1812642"/>
                </a:xfrm>
              </p:grpSpPr>
              <p:sp>
                <p:nvSpPr>
                  <p:cNvPr id="86" name="Isosceles Triangle 85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" name="Isosceles Triangle 86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" name="Isosceles Triangle 87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" name="Isosceles Triangle 88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" name="Isosceles Triangle 89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Isosceles Triangle 90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2" name="Isosceles Triangle 91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" name="Isosceles Triangle 92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4" name="Isosceles Triangle 93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" name="Isosceles Triangle 94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6" name="Isosceles Triangle 95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7" name="Isosceles Triangle 96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8" name="Isosceles Triangle 97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9" name="Isosceles Triangle 98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0" name="Isosceles Triangle 99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1" name="Isosceles Triangle 100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2" name="Isosceles Triangle 101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" name="Isosceles Triangle 102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4" name="Isosceles Triangle 103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5" name="Isosceles Triangle 104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6" name="Isosceles Triangle 105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" name="Isosceles Triangle 106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8" name="Isosceles Triangle 107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9" name="Isosceles Triangle 108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0" name="Isosceles Triangle 109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1" name="Isosceles Triangle 110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2" name="Isosceles Triangle 111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" name="Isosceles Triangle 112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4" name="Isosceles Triangle 113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5" name="Isosceles Triangle 114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6" name="Isosceles Triangle 115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7" name="Isosceles Triangle 116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" name="Isosceles Triangle 117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9" name="Isosceles Triangle 118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" name="Isosceles Triangle 119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" name="Isosceles Triangle 120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" name="Isosceles Triangle 121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" name="Isosceles Triangle 122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" name="Isosceles Triangle 123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" name="Isosceles Triangle 124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" name="Isosceles Triangle 125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7" name="Isosceles Triangle 126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" name="Isosceles Triangle 127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9" name="Isosceles Triangle 128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0" name="Isosceles Triangle 129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1" name="Isosceles Triangle 130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4" name="Group 83"/>
                <p:cNvGrpSpPr/>
                <p:nvPr/>
              </p:nvGrpSpPr>
              <p:grpSpPr>
                <a:xfrm>
                  <a:off x="96715" y="2730343"/>
                  <a:ext cx="1651873" cy="1812642"/>
                  <a:chOff x="3844959" y="3343027"/>
                  <a:chExt cx="1651873" cy="1812642"/>
                </a:xfrm>
              </p:grpSpPr>
              <p:sp>
                <p:nvSpPr>
                  <p:cNvPr id="31" name="Isosceles Triangle 30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" name="Isosceles Triangle 31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" name="Isosceles Triangle 39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" name="Isosceles Triangle 40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Isosceles Triangle 41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" name="Isosceles Triangle 42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" name="Isosceles Triangle 43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" name="Isosceles Triangle 44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Isosceles Triangle 45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" name="Isosceles Triangle 46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" name="Isosceles Triangle 47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" name="Isosceles Triangle 48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" name="Isosceles Triangle 49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" name="Isosceles Triangle 50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Isosceles Triangle 51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" name="Isosceles Triangle 52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Isosceles Triangle 53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Isosceles Triangle 54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Isosceles Triangle 55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" name="Isosceles Triangle 56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" name="Isosceles Triangle 57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" name="Isosceles Triangle 58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" name="Isosceles Triangle 59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" name="Isosceles Triangle 60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Isosceles Triangle 61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" name="Isosceles Triangle 62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" name="Isosceles Triangle 63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" name="Isosceles Triangle 64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" name="Isosceles Triangle 65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" name="Isosceles Triangle 66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" name="Isosceles Triangle 67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Isosceles Triangle 68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" name="Isosceles Triangle 69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" name="Isosceles Triangle 70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" name="Isosceles Triangle 71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" name="Isosceles Triangle 72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" name="Isosceles Triangle 73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" name="Isosceles Triangle 74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" name="Isosceles Triangle 75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" name="Isosceles Triangle 76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" name="Isosceles Triangle 77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" name="Isosceles Triangle 78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" name="Isosceles Triangle 79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" name="Isosceles Triangle 80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2" name="Isosceles Triangle 81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" name="Isosceles Triangle 82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3" name="Group 22"/>
                <p:cNvGrpSpPr/>
                <p:nvPr/>
              </p:nvGrpSpPr>
              <p:grpSpPr>
                <a:xfrm>
                  <a:off x="104263" y="2347271"/>
                  <a:ext cx="2832145" cy="1087428"/>
                  <a:chOff x="2401336" y="2761637"/>
                  <a:chExt cx="2832145" cy="1087428"/>
                </a:xfrm>
              </p:grpSpPr>
              <p:sp>
                <p:nvSpPr>
                  <p:cNvPr id="12" name="Freeform 11"/>
                  <p:cNvSpPr/>
                  <p:nvPr/>
                </p:nvSpPr>
                <p:spPr>
                  <a:xfrm rot="19173819">
                    <a:off x="3670573" y="2761637"/>
                    <a:ext cx="1399337" cy="478181"/>
                  </a:xfrm>
                  <a:custGeom>
                    <a:avLst/>
                    <a:gdLst>
                      <a:gd name="connsiteX0" fmla="*/ 1594 w 1256300"/>
                      <a:gd name="connsiteY0" fmla="*/ 601462 h 601517"/>
                      <a:gd name="connsiteX1" fmla="*/ 53845 w 1256300"/>
                      <a:gd name="connsiteY1" fmla="*/ 274891 h 601517"/>
                      <a:gd name="connsiteX2" fmla="*/ 197536 w 1256300"/>
                      <a:gd name="connsiteY2" fmla="*/ 39759 h 601517"/>
                      <a:gd name="connsiteX3" fmla="*/ 471856 w 1256300"/>
                      <a:gd name="connsiteY3" fmla="*/ 92011 h 601517"/>
                      <a:gd name="connsiteX4" fmla="*/ 772302 w 1256300"/>
                      <a:gd name="connsiteY4" fmla="*/ 571 h 601517"/>
                      <a:gd name="connsiteX5" fmla="*/ 1007434 w 1256300"/>
                      <a:gd name="connsiteY5" fmla="*/ 144262 h 601517"/>
                      <a:gd name="connsiteX6" fmla="*/ 1255628 w 1256300"/>
                      <a:gd name="connsiteY6" fmla="*/ 261828 h 601517"/>
                      <a:gd name="connsiteX7" fmla="*/ 929056 w 1256300"/>
                      <a:gd name="connsiteY7" fmla="*/ 340205 h 601517"/>
                      <a:gd name="connsiteX8" fmla="*/ 563296 w 1256300"/>
                      <a:gd name="connsiteY8" fmla="*/ 470833 h 601517"/>
                      <a:gd name="connsiteX9" fmla="*/ 288976 w 1256300"/>
                      <a:gd name="connsiteY9" fmla="*/ 340205 h 601517"/>
                      <a:gd name="connsiteX10" fmla="*/ 106096 w 1256300"/>
                      <a:gd name="connsiteY10" fmla="*/ 301016 h 601517"/>
                      <a:gd name="connsiteX11" fmla="*/ 1594 w 1256300"/>
                      <a:gd name="connsiteY11" fmla="*/ 601462 h 6015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56300" h="601517">
                        <a:moveTo>
                          <a:pt x="1594" y="601462"/>
                        </a:moveTo>
                        <a:cubicBezTo>
                          <a:pt x="-7114" y="597108"/>
                          <a:pt x="21188" y="368508"/>
                          <a:pt x="53845" y="274891"/>
                        </a:cubicBezTo>
                        <a:cubicBezTo>
                          <a:pt x="86502" y="181274"/>
                          <a:pt x="127868" y="70239"/>
                          <a:pt x="197536" y="39759"/>
                        </a:cubicBezTo>
                        <a:cubicBezTo>
                          <a:pt x="267204" y="9279"/>
                          <a:pt x="376062" y="98542"/>
                          <a:pt x="471856" y="92011"/>
                        </a:cubicBezTo>
                        <a:cubicBezTo>
                          <a:pt x="567650" y="85480"/>
                          <a:pt x="683039" y="-8137"/>
                          <a:pt x="772302" y="571"/>
                        </a:cubicBezTo>
                        <a:cubicBezTo>
                          <a:pt x="861565" y="9279"/>
                          <a:pt x="926880" y="100719"/>
                          <a:pt x="1007434" y="144262"/>
                        </a:cubicBezTo>
                        <a:cubicBezTo>
                          <a:pt x="1087988" y="187805"/>
                          <a:pt x="1268691" y="229171"/>
                          <a:pt x="1255628" y="261828"/>
                        </a:cubicBezTo>
                        <a:cubicBezTo>
                          <a:pt x="1242565" y="294485"/>
                          <a:pt x="1044445" y="305371"/>
                          <a:pt x="929056" y="340205"/>
                        </a:cubicBezTo>
                        <a:cubicBezTo>
                          <a:pt x="813667" y="375039"/>
                          <a:pt x="669976" y="470833"/>
                          <a:pt x="563296" y="470833"/>
                        </a:cubicBezTo>
                        <a:cubicBezTo>
                          <a:pt x="456616" y="470833"/>
                          <a:pt x="365176" y="368508"/>
                          <a:pt x="288976" y="340205"/>
                        </a:cubicBezTo>
                        <a:cubicBezTo>
                          <a:pt x="212776" y="311902"/>
                          <a:pt x="153993" y="250942"/>
                          <a:pt x="106096" y="301016"/>
                        </a:cubicBezTo>
                        <a:cubicBezTo>
                          <a:pt x="58199" y="351090"/>
                          <a:pt x="10302" y="605816"/>
                          <a:pt x="1594" y="60146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92D050">
                          <a:shade val="30000"/>
                          <a:satMod val="115000"/>
                        </a:srgbClr>
                      </a:gs>
                      <a:gs pos="50000">
                        <a:srgbClr val="92D050">
                          <a:shade val="67500"/>
                          <a:satMod val="115000"/>
                        </a:srgbClr>
                      </a:gs>
                      <a:gs pos="100000">
                        <a:srgbClr val="92D050">
                          <a:shade val="100000"/>
                          <a:satMod val="115000"/>
                        </a:srgbClr>
                      </a:gs>
                    </a:gsLst>
                    <a:lin ang="0" scaled="1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" name="Freeform 14"/>
                  <p:cNvSpPr/>
                  <p:nvPr/>
                </p:nvSpPr>
                <p:spPr>
                  <a:xfrm rot="1116062">
                    <a:off x="4063213" y="3025306"/>
                    <a:ext cx="1170268" cy="823759"/>
                  </a:xfrm>
                  <a:custGeom>
                    <a:avLst/>
                    <a:gdLst>
                      <a:gd name="connsiteX0" fmla="*/ 1594 w 1256300"/>
                      <a:gd name="connsiteY0" fmla="*/ 601462 h 601517"/>
                      <a:gd name="connsiteX1" fmla="*/ 53845 w 1256300"/>
                      <a:gd name="connsiteY1" fmla="*/ 274891 h 601517"/>
                      <a:gd name="connsiteX2" fmla="*/ 197536 w 1256300"/>
                      <a:gd name="connsiteY2" fmla="*/ 39759 h 601517"/>
                      <a:gd name="connsiteX3" fmla="*/ 471856 w 1256300"/>
                      <a:gd name="connsiteY3" fmla="*/ 92011 h 601517"/>
                      <a:gd name="connsiteX4" fmla="*/ 772302 w 1256300"/>
                      <a:gd name="connsiteY4" fmla="*/ 571 h 601517"/>
                      <a:gd name="connsiteX5" fmla="*/ 1007434 w 1256300"/>
                      <a:gd name="connsiteY5" fmla="*/ 144262 h 601517"/>
                      <a:gd name="connsiteX6" fmla="*/ 1255628 w 1256300"/>
                      <a:gd name="connsiteY6" fmla="*/ 261828 h 601517"/>
                      <a:gd name="connsiteX7" fmla="*/ 929056 w 1256300"/>
                      <a:gd name="connsiteY7" fmla="*/ 340205 h 601517"/>
                      <a:gd name="connsiteX8" fmla="*/ 563296 w 1256300"/>
                      <a:gd name="connsiteY8" fmla="*/ 470833 h 601517"/>
                      <a:gd name="connsiteX9" fmla="*/ 288976 w 1256300"/>
                      <a:gd name="connsiteY9" fmla="*/ 340205 h 601517"/>
                      <a:gd name="connsiteX10" fmla="*/ 106096 w 1256300"/>
                      <a:gd name="connsiteY10" fmla="*/ 301016 h 601517"/>
                      <a:gd name="connsiteX11" fmla="*/ 1594 w 1256300"/>
                      <a:gd name="connsiteY11" fmla="*/ 601462 h 6015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56300" h="601517">
                        <a:moveTo>
                          <a:pt x="1594" y="601462"/>
                        </a:moveTo>
                        <a:cubicBezTo>
                          <a:pt x="-7114" y="597108"/>
                          <a:pt x="21188" y="368508"/>
                          <a:pt x="53845" y="274891"/>
                        </a:cubicBezTo>
                        <a:cubicBezTo>
                          <a:pt x="86502" y="181274"/>
                          <a:pt x="127868" y="70239"/>
                          <a:pt x="197536" y="39759"/>
                        </a:cubicBezTo>
                        <a:cubicBezTo>
                          <a:pt x="267204" y="9279"/>
                          <a:pt x="376062" y="98542"/>
                          <a:pt x="471856" y="92011"/>
                        </a:cubicBezTo>
                        <a:cubicBezTo>
                          <a:pt x="567650" y="85480"/>
                          <a:pt x="683039" y="-8137"/>
                          <a:pt x="772302" y="571"/>
                        </a:cubicBezTo>
                        <a:cubicBezTo>
                          <a:pt x="861565" y="9279"/>
                          <a:pt x="926880" y="100719"/>
                          <a:pt x="1007434" y="144262"/>
                        </a:cubicBezTo>
                        <a:cubicBezTo>
                          <a:pt x="1087988" y="187805"/>
                          <a:pt x="1268691" y="229171"/>
                          <a:pt x="1255628" y="261828"/>
                        </a:cubicBezTo>
                        <a:cubicBezTo>
                          <a:pt x="1242565" y="294485"/>
                          <a:pt x="1044445" y="305371"/>
                          <a:pt x="929056" y="340205"/>
                        </a:cubicBezTo>
                        <a:cubicBezTo>
                          <a:pt x="813667" y="375039"/>
                          <a:pt x="669976" y="470833"/>
                          <a:pt x="563296" y="470833"/>
                        </a:cubicBezTo>
                        <a:cubicBezTo>
                          <a:pt x="456616" y="470833"/>
                          <a:pt x="365176" y="368508"/>
                          <a:pt x="288976" y="340205"/>
                        </a:cubicBezTo>
                        <a:cubicBezTo>
                          <a:pt x="212776" y="311902"/>
                          <a:pt x="153993" y="250942"/>
                          <a:pt x="106096" y="301016"/>
                        </a:cubicBezTo>
                        <a:cubicBezTo>
                          <a:pt x="58199" y="351090"/>
                          <a:pt x="10302" y="605816"/>
                          <a:pt x="1594" y="601462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" name="Freeform 19"/>
                  <p:cNvSpPr/>
                  <p:nvPr/>
                </p:nvSpPr>
                <p:spPr>
                  <a:xfrm rot="2031583">
                    <a:off x="2401336" y="2789891"/>
                    <a:ext cx="1751304" cy="596552"/>
                  </a:xfrm>
                  <a:custGeom>
                    <a:avLst/>
                    <a:gdLst>
                      <a:gd name="connsiteX0" fmla="*/ 879101 w 1009730"/>
                      <a:gd name="connsiteY0" fmla="*/ 183365 h 828548"/>
                      <a:gd name="connsiteX1" fmla="*/ 696221 w 1009730"/>
                      <a:gd name="connsiteY1" fmla="*/ 485 h 828548"/>
                      <a:gd name="connsiteX2" fmla="*/ 513341 w 1009730"/>
                      <a:gd name="connsiteY2" fmla="*/ 131114 h 828548"/>
                      <a:gd name="connsiteX3" fmla="*/ 304336 w 1009730"/>
                      <a:gd name="connsiteY3" fmla="*/ 170303 h 828548"/>
                      <a:gd name="connsiteX4" fmla="*/ 43078 w 1009730"/>
                      <a:gd name="connsiteY4" fmla="*/ 222554 h 828548"/>
                      <a:gd name="connsiteX5" fmla="*/ 3890 w 1009730"/>
                      <a:gd name="connsiteY5" fmla="*/ 444623 h 828548"/>
                      <a:gd name="connsiteX6" fmla="*/ 82267 w 1009730"/>
                      <a:gd name="connsiteY6" fmla="*/ 692817 h 828548"/>
                      <a:gd name="connsiteX7" fmla="*/ 95330 w 1009730"/>
                      <a:gd name="connsiteY7" fmla="*/ 823445 h 828548"/>
                      <a:gd name="connsiteX8" fmla="*/ 252084 w 1009730"/>
                      <a:gd name="connsiteY8" fmla="*/ 523000 h 828548"/>
                      <a:gd name="connsiteX9" fmla="*/ 408838 w 1009730"/>
                      <a:gd name="connsiteY9" fmla="*/ 379308 h 828548"/>
                      <a:gd name="connsiteX10" fmla="*/ 761536 w 1009730"/>
                      <a:gd name="connsiteY10" fmla="*/ 470748 h 828548"/>
                      <a:gd name="connsiteX11" fmla="*/ 866038 w 1009730"/>
                      <a:gd name="connsiteY11" fmla="*/ 287868 h 828548"/>
                      <a:gd name="connsiteX12" fmla="*/ 1009730 w 1009730"/>
                      <a:gd name="connsiteY12" fmla="*/ 509937 h 828548"/>
                      <a:gd name="connsiteX13" fmla="*/ 879101 w 1009730"/>
                      <a:gd name="connsiteY13" fmla="*/ 183365 h 8285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009730" h="828548">
                        <a:moveTo>
                          <a:pt x="879101" y="183365"/>
                        </a:moveTo>
                        <a:cubicBezTo>
                          <a:pt x="826849" y="98456"/>
                          <a:pt x="757181" y="9193"/>
                          <a:pt x="696221" y="485"/>
                        </a:cubicBezTo>
                        <a:cubicBezTo>
                          <a:pt x="635261" y="-8224"/>
                          <a:pt x="578655" y="102811"/>
                          <a:pt x="513341" y="131114"/>
                        </a:cubicBezTo>
                        <a:cubicBezTo>
                          <a:pt x="448027" y="159417"/>
                          <a:pt x="304336" y="170303"/>
                          <a:pt x="304336" y="170303"/>
                        </a:cubicBezTo>
                        <a:cubicBezTo>
                          <a:pt x="225959" y="185543"/>
                          <a:pt x="93152" y="176834"/>
                          <a:pt x="43078" y="222554"/>
                        </a:cubicBezTo>
                        <a:cubicBezTo>
                          <a:pt x="-6996" y="268274"/>
                          <a:pt x="-2641" y="366246"/>
                          <a:pt x="3890" y="444623"/>
                        </a:cubicBezTo>
                        <a:cubicBezTo>
                          <a:pt x="10421" y="523000"/>
                          <a:pt x="67027" y="629680"/>
                          <a:pt x="82267" y="692817"/>
                        </a:cubicBezTo>
                        <a:cubicBezTo>
                          <a:pt x="97507" y="755954"/>
                          <a:pt x="67027" y="851748"/>
                          <a:pt x="95330" y="823445"/>
                        </a:cubicBezTo>
                        <a:cubicBezTo>
                          <a:pt x="123633" y="795142"/>
                          <a:pt x="199833" y="597023"/>
                          <a:pt x="252084" y="523000"/>
                        </a:cubicBezTo>
                        <a:cubicBezTo>
                          <a:pt x="304335" y="448977"/>
                          <a:pt x="323929" y="388017"/>
                          <a:pt x="408838" y="379308"/>
                        </a:cubicBezTo>
                        <a:cubicBezTo>
                          <a:pt x="493747" y="370599"/>
                          <a:pt x="685336" y="485988"/>
                          <a:pt x="761536" y="470748"/>
                        </a:cubicBezTo>
                        <a:cubicBezTo>
                          <a:pt x="837736" y="455508"/>
                          <a:pt x="824672" y="281336"/>
                          <a:pt x="866038" y="287868"/>
                        </a:cubicBezTo>
                        <a:cubicBezTo>
                          <a:pt x="907404" y="294400"/>
                          <a:pt x="1009730" y="525177"/>
                          <a:pt x="1009730" y="509937"/>
                        </a:cubicBezTo>
                        <a:cubicBezTo>
                          <a:pt x="1009730" y="494697"/>
                          <a:pt x="931353" y="268274"/>
                          <a:pt x="879101" y="183365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92D050">
                          <a:shade val="30000"/>
                          <a:satMod val="115000"/>
                        </a:srgbClr>
                      </a:gs>
                      <a:gs pos="50000">
                        <a:srgbClr val="92D050">
                          <a:shade val="67500"/>
                          <a:satMod val="115000"/>
                        </a:srgbClr>
                      </a:gs>
                      <a:gs pos="100000">
                        <a:srgbClr val="92D050">
                          <a:shade val="100000"/>
                          <a:satMod val="115000"/>
                        </a:srgbClr>
                      </a:gs>
                    </a:gsLst>
                    <a:lin ang="13500000" scaled="1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2" name="Group 21"/>
                <p:cNvGrpSpPr/>
                <p:nvPr/>
              </p:nvGrpSpPr>
              <p:grpSpPr>
                <a:xfrm>
                  <a:off x="160716" y="3145527"/>
                  <a:ext cx="2478616" cy="1268137"/>
                  <a:chOff x="1070700" y="2676061"/>
                  <a:chExt cx="2478616" cy="1268137"/>
                </a:xfrm>
              </p:grpSpPr>
              <p:sp>
                <p:nvSpPr>
                  <p:cNvPr id="6" name="Freeform 5"/>
                  <p:cNvSpPr/>
                  <p:nvPr/>
                </p:nvSpPr>
                <p:spPr>
                  <a:xfrm>
                    <a:off x="1070700" y="3004300"/>
                    <a:ext cx="1222316" cy="472534"/>
                  </a:xfrm>
                  <a:custGeom>
                    <a:avLst/>
                    <a:gdLst>
                      <a:gd name="connsiteX0" fmla="*/ 1215300 w 1222316"/>
                      <a:gd name="connsiteY0" fmla="*/ 457357 h 472534"/>
                      <a:gd name="connsiteX1" fmla="*/ 1163049 w 1222316"/>
                      <a:gd name="connsiteY1" fmla="*/ 143849 h 472534"/>
                      <a:gd name="connsiteX2" fmla="*/ 745037 w 1222316"/>
                      <a:gd name="connsiteY2" fmla="*/ 157 h 472534"/>
                      <a:gd name="connsiteX3" fmla="*/ 562157 w 1222316"/>
                      <a:gd name="connsiteY3" fmla="*/ 117723 h 472534"/>
                      <a:gd name="connsiteX4" fmla="*/ 353151 w 1222316"/>
                      <a:gd name="connsiteY4" fmla="*/ 209163 h 472534"/>
                      <a:gd name="connsiteX5" fmla="*/ 454 w 1222316"/>
                      <a:gd name="connsiteY5" fmla="*/ 313666 h 472534"/>
                      <a:gd name="connsiteX6" fmla="*/ 431529 w 1222316"/>
                      <a:gd name="connsiteY6" fmla="*/ 470420 h 472534"/>
                      <a:gd name="connsiteX7" fmla="*/ 731974 w 1222316"/>
                      <a:gd name="connsiteY7" fmla="*/ 405106 h 472534"/>
                      <a:gd name="connsiteX8" fmla="*/ 940980 w 1222316"/>
                      <a:gd name="connsiteY8" fmla="*/ 418169 h 472534"/>
                      <a:gd name="connsiteX9" fmla="*/ 1019357 w 1222316"/>
                      <a:gd name="connsiteY9" fmla="*/ 300603 h 472534"/>
                      <a:gd name="connsiteX10" fmla="*/ 1123860 w 1222316"/>
                      <a:gd name="connsiteY10" fmla="*/ 261414 h 472534"/>
                      <a:gd name="connsiteX11" fmla="*/ 1215300 w 1222316"/>
                      <a:gd name="connsiteY11" fmla="*/ 457357 h 4725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22316" h="472534">
                        <a:moveTo>
                          <a:pt x="1215300" y="457357"/>
                        </a:moveTo>
                        <a:cubicBezTo>
                          <a:pt x="1221832" y="437763"/>
                          <a:pt x="1241426" y="220049"/>
                          <a:pt x="1163049" y="143849"/>
                        </a:cubicBezTo>
                        <a:cubicBezTo>
                          <a:pt x="1084672" y="67649"/>
                          <a:pt x="845186" y="4511"/>
                          <a:pt x="745037" y="157"/>
                        </a:cubicBezTo>
                        <a:cubicBezTo>
                          <a:pt x="644888" y="-4197"/>
                          <a:pt x="627471" y="82889"/>
                          <a:pt x="562157" y="117723"/>
                        </a:cubicBezTo>
                        <a:cubicBezTo>
                          <a:pt x="496843" y="152557"/>
                          <a:pt x="446768" y="176506"/>
                          <a:pt x="353151" y="209163"/>
                        </a:cubicBezTo>
                        <a:cubicBezTo>
                          <a:pt x="259534" y="241820"/>
                          <a:pt x="-12609" y="270123"/>
                          <a:pt x="454" y="313666"/>
                        </a:cubicBezTo>
                        <a:cubicBezTo>
                          <a:pt x="13517" y="357209"/>
                          <a:pt x="309609" y="455180"/>
                          <a:pt x="431529" y="470420"/>
                        </a:cubicBezTo>
                        <a:cubicBezTo>
                          <a:pt x="553449" y="485660"/>
                          <a:pt x="647066" y="413814"/>
                          <a:pt x="731974" y="405106"/>
                        </a:cubicBezTo>
                        <a:cubicBezTo>
                          <a:pt x="816882" y="396398"/>
                          <a:pt x="893083" y="435586"/>
                          <a:pt x="940980" y="418169"/>
                        </a:cubicBezTo>
                        <a:cubicBezTo>
                          <a:pt x="988877" y="400752"/>
                          <a:pt x="988877" y="326729"/>
                          <a:pt x="1019357" y="300603"/>
                        </a:cubicBezTo>
                        <a:cubicBezTo>
                          <a:pt x="1049837" y="274477"/>
                          <a:pt x="1093380" y="230934"/>
                          <a:pt x="1123860" y="261414"/>
                        </a:cubicBezTo>
                        <a:cubicBezTo>
                          <a:pt x="1154340" y="291894"/>
                          <a:pt x="1208768" y="476951"/>
                          <a:pt x="1215300" y="457357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" name="Freeform 6"/>
                  <p:cNvSpPr/>
                  <p:nvPr/>
                </p:nvSpPr>
                <p:spPr>
                  <a:xfrm>
                    <a:off x="2293016" y="2676061"/>
                    <a:ext cx="1256300" cy="601517"/>
                  </a:xfrm>
                  <a:custGeom>
                    <a:avLst/>
                    <a:gdLst>
                      <a:gd name="connsiteX0" fmla="*/ 1594 w 1256300"/>
                      <a:gd name="connsiteY0" fmla="*/ 601462 h 601517"/>
                      <a:gd name="connsiteX1" fmla="*/ 53845 w 1256300"/>
                      <a:gd name="connsiteY1" fmla="*/ 274891 h 601517"/>
                      <a:gd name="connsiteX2" fmla="*/ 197536 w 1256300"/>
                      <a:gd name="connsiteY2" fmla="*/ 39759 h 601517"/>
                      <a:gd name="connsiteX3" fmla="*/ 471856 w 1256300"/>
                      <a:gd name="connsiteY3" fmla="*/ 92011 h 601517"/>
                      <a:gd name="connsiteX4" fmla="*/ 772302 w 1256300"/>
                      <a:gd name="connsiteY4" fmla="*/ 571 h 601517"/>
                      <a:gd name="connsiteX5" fmla="*/ 1007434 w 1256300"/>
                      <a:gd name="connsiteY5" fmla="*/ 144262 h 601517"/>
                      <a:gd name="connsiteX6" fmla="*/ 1255628 w 1256300"/>
                      <a:gd name="connsiteY6" fmla="*/ 261828 h 601517"/>
                      <a:gd name="connsiteX7" fmla="*/ 929056 w 1256300"/>
                      <a:gd name="connsiteY7" fmla="*/ 340205 h 601517"/>
                      <a:gd name="connsiteX8" fmla="*/ 563296 w 1256300"/>
                      <a:gd name="connsiteY8" fmla="*/ 470833 h 601517"/>
                      <a:gd name="connsiteX9" fmla="*/ 288976 w 1256300"/>
                      <a:gd name="connsiteY9" fmla="*/ 340205 h 601517"/>
                      <a:gd name="connsiteX10" fmla="*/ 106096 w 1256300"/>
                      <a:gd name="connsiteY10" fmla="*/ 301016 h 601517"/>
                      <a:gd name="connsiteX11" fmla="*/ 1594 w 1256300"/>
                      <a:gd name="connsiteY11" fmla="*/ 601462 h 6015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56300" h="601517">
                        <a:moveTo>
                          <a:pt x="1594" y="601462"/>
                        </a:moveTo>
                        <a:cubicBezTo>
                          <a:pt x="-7114" y="597108"/>
                          <a:pt x="21188" y="368508"/>
                          <a:pt x="53845" y="274891"/>
                        </a:cubicBezTo>
                        <a:cubicBezTo>
                          <a:pt x="86502" y="181274"/>
                          <a:pt x="127868" y="70239"/>
                          <a:pt x="197536" y="39759"/>
                        </a:cubicBezTo>
                        <a:cubicBezTo>
                          <a:pt x="267204" y="9279"/>
                          <a:pt x="376062" y="98542"/>
                          <a:pt x="471856" y="92011"/>
                        </a:cubicBezTo>
                        <a:cubicBezTo>
                          <a:pt x="567650" y="85480"/>
                          <a:pt x="683039" y="-8137"/>
                          <a:pt x="772302" y="571"/>
                        </a:cubicBezTo>
                        <a:cubicBezTo>
                          <a:pt x="861565" y="9279"/>
                          <a:pt x="926880" y="100719"/>
                          <a:pt x="1007434" y="144262"/>
                        </a:cubicBezTo>
                        <a:cubicBezTo>
                          <a:pt x="1087988" y="187805"/>
                          <a:pt x="1268691" y="229171"/>
                          <a:pt x="1255628" y="261828"/>
                        </a:cubicBezTo>
                        <a:cubicBezTo>
                          <a:pt x="1242565" y="294485"/>
                          <a:pt x="1044445" y="305371"/>
                          <a:pt x="929056" y="340205"/>
                        </a:cubicBezTo>
                        <a:cubicBezTo>
                          <a:pt x="813667" y="375039"/>
                          <a:pt x="669976" y="470833"/>
                          <a:pt x="563296" y="470833"/>
                        </a:cubicBezTo>
                        <a:cubicBezTo>
                          <a:pt x="456616" y="470833"/>
                          <a:pt x="365176" y="368508"/>
                          <a:pt x="288976" y="340205"/>
                        </a:cubicBezTo>
                        <a:cubicBezTo>
                          <a:pt x="212776" y="311902"/>
                          <a:pt x="153993" y="250942"/>
                          <a:pt x="106096" y="301016"/>
                        </a:cubicBezTo>
                        <a:cubicBezTo>
                          <a:pt x="58199" y="351090"/>
                          <a:pt x="10302" y="605816"/>
                          <a:pt x="1594" y="60146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92D050">
                          <a:shade val="30000"/>
                          <a:satMod val="115000"/>
                        </a:srgbClr>
                      </a:gs>
                      <a:gs pos="50000">
                        <a:srgbClr val="92D050">
                          <a:shade val="67500"/>
                          <a:satMod val="115000"/>
                        </a:srgbClr>
                      </a:gs>
                      <a:gs pos="100000">
                        <a:srgbClr val="92D050">
                          <a:shade val="100000"/>
                          <a:satMod val="115000"/>
                        </a:srgbClr>
                      </a:gs>
                    </a:gsLst>
                    <a:lin ang="0" scaled="1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" name="Freeform 7"/>
                  <p:cNvSpPr/>
                  <p:nvPr/>
                </p:nvSpPr>
                <p:spPr>
                  <a:xfrm rot="20439301">
                    <a:off x="1251727" y="3115650"/>
                    <a:ext cx="1009730" cy="828548"/>
                  </a:xfrm>
                  <a:custGeom>
                    <a:avLst/>
                    <a:gdLst>
                      <a:gd name="connsiteX0" fmla="*/ 879101 w 1009730"/>
                      <a:gd name="connsiteY0" fmla="*/ 183365 h 828548"/>
                      <a:gd name="connsiteX1" fmla="*/ 696221 w 1009730"/>
                      <a:gd name="connsiteY1" fmla="*/ 485 h 828548"/>
                      <a:gd name="connsiteX2" fmla="*/ 513341 w 1009730"/>
                      <a:gd name="connsiteY2" fmla="*/ 131114 h 828548"/>
                      <a:gd name="connsiteX3" fmla="*/ 304336 w 1009730"/>
                      <a:gd name="connsiteY3" fmla="*/ 170303 h 828548"/>
                      <a:gd name="connsiteX4" fmla="*/ 43078 w 1009730"/>
                      <a:gd name="connsiteY4" fmla="*/ 222554 h 828548"/>
                      <a:gd name="connsiteX5" fmla="*/ 3890 w 1009730"/>
                      <a:gd name="connsiteY5" fmla="*/ 444623 h 828548"/>
                      <a:gd name="connsiteX6" fmla="*/ 82267 w 1009730"/>
                      <a:gd name="connsiteY6" fmla="*/ 692817 h 828548"/>
                      <a:gd name="connsiteX7" fmla="*/ 95330 w 1009730"/>
                      <a:gd name="connsiteY7" fmla="*/ 823445 h 828548"/>
                      <a:gd name="connsiteX8" fmla="*/ 252084 w 1009730"/>
                      <a:gd name="connsiteY8" fmla="*/ 523000 h 828548"/>
                      <a:gd name="connsiteX9" fmla="*/ 408838 w 1009730"/>
                      <a:gd name="connsiteY9" fmla="*/ 379308 h 828548"/>
                      <a:gd name="connsiteX10" fmla="*/ 761536 w 1009730"/>
                      <a:gd name="connsiteY10" fmla="*/ 470748 h 828548"/>
                      <a:gd name="connsiteX11" fmla="*/ 866038 w 1009730"/>
                      <a:gd name="connsiteY11" fmla="*/ 287868 h 828548"/>
                      <a:gd name="connsiteX12" fmla="*/ 1009730 w 1009730"/>
                      <a:gd name="connsiteY12" fmla="*/ 509937 h 828548"/>
                      <a:gd name="connsiteX13" fmla="*/ 879101 w 1009730"/>
                      <a:gd name="connsiteY13" fmla="*/ 183365 h 8285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009730" h="828548">
                        <a:moveTo>
                          <a:pt x="879101" y="183365"/>
                        </a:moveTo>
                        <a:cubicBezTo>
                          <a:pt x="826849" y="98456"/>
                          <a:pt x="757181" y="9193"/>
                          <a:pt x="696221" y="485"/>
                        </a:cubicBezTo>
                        <a:cubicBezTo>
                          <a:pt x="635261" y="-8224"/>
                          <a:pt x="578655" y="102811"/>
                          <a:pt x="513341" y="131114"/>
                        </a:cubicBezTo>
                        <a:cubicBezTo>
                          <a:pt x="448027" y="159417"/>
                          <a:pt x="304336" y="170303"/>
                          <a:pt x="304336" y="170303"/>
                        </a:cubicBezTo>
                        <a:cubicBezTo>
                          <a:pt x="225959" y="185543"/>
                          <a:pt x="93152" y="176834"/>
                          <a:pt x="43078" y="222554"/>
                        </a:cubicBezTo>
                        <a:cubicBezTo>
                          <a:pt x="-6996" y="268274"/>
                          <a:pt x="-2641" y="366246"/>
                          <a:pt x="3890" y="444623"/>
                        </a:cubicBezTo>
                        <a:cubicBezTo>
                          <a:pt x="10421" y="523000"/>
                          <a:pt x="67027" y="629680"/>
                          <a:pt x="82267" y="692817"/>
                        </a:cubicBezTo>
                        <a:cubicBezTo>
                          <a:pt x="97507" y="755954"/>
                          <a:pt x="67027" y="851748"/>
                          <a:pt x="95330" y="823445"/>
                        </a:cubicBezTo>
                        <a:cubicBezTo>
                          <a:pt x="123633" y="795142"/>
                          <a:pt x="199833" y="597023"/>
                          <a:pt x="252084" y="523000"/>
                        </a:cubicBezTo>
                        <a:cubicBezTo>
                          <a:pt x="304335" y="448977"/>
                          <a:pt x="323929" y="388017"/>
                          <a:pt x="408838" y="379308"/>
                        </a:cubicBezTo>
                        <a:cubicBezTo>
                          <a:pt x="493747" y="370599"/>
                          <a:pt x="685336" y="485988"/>
                          <a:pt x="761536" y="470748"/>
                        </a:cubicBezTo>
                        <a:cubicBezTo>
                          <a:pt x="837736" y="455508"/>
                          <a:pt x="824672" y="281336"/>
                          <a:pt x="866038" y="287868"/>
                        </a:cubicBezTo>
                        <a:cubicBezTo>
                          <a:pt x="907404" y="294400"/>
                          <a:pt x="1009730" y="525177"/>
                          <a:pt x="1009730" y="509937"/>
                        </a:cubicBezTo>
                        <a:cubicBezTo>
                          <a:pt x="1009730" y="494697"/>
                          <a:pt x="931353" y="268274"/>
                          <a:pt x="879101" y="183365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9" name="Group 178"/>
                <p:cNvGrpSpPr/>
                <p:nvPr/>
              </p:nvGrpSpPr>
              <p:grpSpPr>
                <a:xfrm>
                  <a:off x="3844015" y="3431096"/>
                  <a:ext cx="1651873" cy="1812642"/>
                  <a:chOff x="3844959" y="3343027"/>
                  <a:chExt cx="1651873" cy="1812642"/>
                </a:xfrm>
              </p:grpSpPr>
              <p:sp>
                <p:nvSpPr>
                  <p:cNvPr id="180" name="Isosceles Triangle 179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1" name="Isosceles Triangle 180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2" name="Isosceles Triangle 181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3" name="Isosceles Triangle 182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4" name="Isosceles Triangle 183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5" name="Isosceles Triangle 184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6" name="Isosceles Triangle 185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7" name="Isosceles Triangle 186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8" name="Isosceles Triangle 187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9" name="Isosceles Triangle 188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0" name="Isosceles Triangle 189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1" name="Isosceles Triangle 190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2" name="Isosceles Triangle 191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3" name="Isosceles Triangle 192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4" name="Isosceles Triangle 193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5" name="Isosceles Triangle 194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6" name="Isosceles Triangle 195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7" name="Isosceles Triangle 196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8" name="Isosceles Triangle 197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9" name="Isosceles Triangle 198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0" name="Isosceles Triangle 199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1" name="Isosceles Triangle 200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2" name="Isosceles Triangle 201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3" name="Isosceles Triangle 202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4" name="Isosceles Triangle 203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5" name="Isosceles Triangle 204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6" name="Isosceles Triangle 205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7" name="Isosceles Triangle 206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8" name="Isosceles Triangle 207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9" name="Isosceles Triangle 208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0" name="Isosceles Triangle 209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1" name="Isosceles Triangle 210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2" name="Isosceles Triangle 211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3" name="Isosceles Triangle 212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4" name="Isosceles Triangle 213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5" name="Isosceles Triangle 214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6" name="Isosceles Triangle 215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7" name="Isosceles Triangle 216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8" name="Isosceles Triangle 217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9" name="Isosceles Triangle 218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0" name="Isosceles Triangle 219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1" name="Isosceles Triangle 220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2" name="Isosceles Triangle 221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3" name="Isosceles Triangle 222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4" name="Isosceles Triangle 223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5" name="Isosceles Triangle 224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21" name="Group 320"/>
                <p:cNvGrpSpPr/>
                <p:nvPr/>
              </p:nvGrpSpPr>
              <p:grpSpPr>
                <a:xfrm>
                  <a:off x="3418373" y="3583838"/>
                  <a:ext cx="1651873" cy="1812642"/>
                  <a:chOff x="3844959" y="3343027"/>
                  <a:chExt cx="1651873" cy="1812642"/>
                </a:xfrm>
                <a:solidFill>
                  <a:srgbClr val="00B050"/>
                </a:solidFill>
              </p:grpSpPr>
              <p:sp>
                <p:nvSpPr>
                  <p:cNvPr id="322" name="Isosceles Triangle 321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Isosceles Triangle 322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Isosceles Triangle 323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Isosceles Triangle 324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6" name="Isosceles Triangle 325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7" name="Isosceles Triangle 326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8" name="Isosceles Triangle 327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9" name="Isosceles Triangle 328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0" name="Isosceles Triangle 329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1" name="Isosceles Triangle 330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2" name="Isosceles Triangle 331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3" name="Isosceles Triangle 332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4" name="Isosceles Triangle 333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5" name="Isosceles Triangle 334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6" name="Isosceles Triangle 335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7" name="Isosceles Triangle 336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8" name="Isosceles Triangle 337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9" name="Isosceles Triangle 338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0" name="Isosceles Triangle 339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1" name="Isosceles Triangle 340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2" name="Isosceles Triangle 341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3" name="Isosceles Triangle 342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4" name="Isosceles Triangle 343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5" name="Isosceles Triangle 344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6" name="Isosceles Triangle 345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7" name="Isosceles Triangle 346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8" name="Isosceles Triangle 347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9" name="Isosceles Triangle 348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0" name="Isosceles Triangle 349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1" name="Isosceles Triangle 350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2" name="Isosceles Triangle 351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3" name="Isosceles Triangle 352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4" name="Isosceles Triangle 353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5" name="Isosceles Triangle 354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6" name="Isosceles Triangle 355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7" name="Isosceles Triangle 356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8" name="Isosceles Triangle 357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9" name="Isosceles Triangle 358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0" name="Isosceles Triangle 359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1" name="Isosceles Triangle 360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2" name="Isosceles Triangle 361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3" name="Isosceles Triangle 362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4" name="Isosceles Triangle 363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5" name="Isosceles Triangle 364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6" name="Isosceles Triangle 365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7" name="Isosceles Triangle 366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4" name="Group 23"/>
                <p:cNvGrpSpPr/>
                <p:nvPr/>
              </p:nvGrpSpPr>
              <p:grpSpPr>
                <a:xfrm>
                  <a:off x="1590322" y="2409466"/>
                  <a:ext cx="2312493" cy="2260157"/>
                  <a:chOff x="4611814" y="2325266"/>
                  <a:chExt cx="2312493" cy="2260157"/>
                </a:xfrm>
              </p:grpSpPr>
              <p:sp>
                <p:nvSpPr>
                  <p:cNvPr id="13" name="Freeform 12"/>
                  <p:cNvSpPr/>
                  <p:nvPr/>
                </p:nvSpPr>
                <p:spPr>
                  <a:xfrm rot="2692264">
                    <a:off x="5668007" y="3983906"/>
                    <a:ext cx="1256300" cy="601517"/>
                  </a:xfrm>
                  <a:custGeom>
                    <a:avLst/>
                    <a:gdLst>
                      <a:gd name="connsiteX0" fmla="*/ 1594 w 1256300"/>
                      <a:gd name="connsiteY0" fmla="*/ 601462 h 601517"/>
                      <a:gd name="connsiteX1" fmla="*/ 53845 w 1256300"/>
                      <a:gd name="connsiteY1" fmla="*/ 274891 h 601517"/>
                      <a:gd name="connsiteX2" fmla="*/ 197536 w 1256300"/>
                      <a:gd name="connsiteY2" fmla="*/ 39759 h 601517"/>
                      <a:gd name="connsiteX3" fmla="*/ 471856 w 1256300"/>
                      <a:gd name="connsiteY3" fmla="*/ 92011 h 601517"/>
                      <a:gd name="connsiteX4" fmla="*/ 772302 w 1256300"/>
                      <a:gd name="connsiteY4" fmla="*/ 571 h 601517"/>
                      <a:gd name="connsiteX5" fmla="*/ 1007434 w 1256300"/>
                      <a:gd name="connsiteY5" fmla="*/ 144262 h 601517"/>
                      <a:gd name="connsiteX6" fmla="*/ 1255628 w 1256300"/>
                      <a:gd name="connsiteY6" fmla="*/ 261828 h 601517"/>
                      <a:gd name="connsiteX7" fmla="*/ 929056 w 1256300"/>
                      <a:gd name="connsiteY7" fmla="*/ 340205 h 601517"/>
                      <a:gd name="connsiteX8" fmla="*/ 563296 w 1256300"/>
                      <a:gd name="connsiteY8" fmla="*/ 470833 h 601517"/>
                      <a:gd name="connsiteX9" fmla="*/ 288976 w 1256300"/>
                      <a:gd name="connsiteY9" fmla="*/ 340205 h 601517"/>
                      <a:gd name="connsiteX10" fmla="*/ 106096 w 1256300"/>
                      <a:gd name="connsiteY10" fmla="*/ 301016 h 601517"/>
                      <a:gd name="connsiteX11" fmla="*/ 1594 w 1256300"/>
                      <a:gd name="connsiteY11" fmla="*/ 601462 h 6015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56300" h="601517">
                        <a:moveTo>
                          <a:pt x="1594" y="601462"/>
                        </a:moveTo>
                        <a:cubicBezTo>
                          <a:pt x="-7114" y="597108"/>
                          <a:pt x="21188" y="368508"/>
                          <a:pt x="53845" y="274891"/>
                        </a:cubicBezTo>
                        <a:cubicBezTo>
                          <a:pt x="86502" y="181274"/>
                          <a:pt x="127868" y="70239"/>
                          <a:pt x="197536" y="39759"/>
                        </a:cubicBezTo>
                        <a:cubicBezTo>
                          <a:pt x="267204" y="9279"/>
                          <a:pt x="376062" y="98542"/>
                          <a:pt x="471856" y="92011"/>
                        </a:cubicBezTo>
                        <a:cubicBezTo>
                          <a:pt x="567650" y="85480"/>
                          <a:pt x="683039" y="-8137"/>
                          <a:pt x="772302" y="571"/>
                        </a:cubicBezTo>
                        <a:cubicBezTo>
                          <a:pt x="861565" y="9279"/>
                          <a:pt x="926880" y="100719"/>
                          <a:pt x="1007434" y="144262"/>
                        </a:cubicBezTo>
                        <a:cubicBezTo>
                          <a:pt x="1087988" y="187805"/>
                          <a:pt x="1268691" y="229171"/>
                          <a:pt x="1255628" y="261828"/>
                        </a:cubicBezTo>
                        <a:cubicBezTo>
                          <a:pt x="1242565" y="294485"/>
                          <a:pt x="1044445" y="305371"/>
                          <a:pt x="929056" y="340205"/>
                        </a:cubicBezTo>
                        <a:cubicBezTo>
                          <a:pt x="813667" y="375039"/>
                          <a:pt x="669976" y="470833"/>
                          <a:pt x="563296" y="470833"/>
                        </a:cubicBezTo>
                        <a:cubicBezTo>
                          <a:pt x="456616" y="470833"/>
                          <a:pt x="365176" y="368508"/>
                          <a:pt x="288976" y="340205"/>
                        </a:cubicBezTo>
                        <a:cubicBezTo>
                          <a:pt x="212776" y="311902"/>
                          <a:pt x="153993" y="250942"/>
                          <a:pt x="106096" y="301016"/>
                        </a:cubicBezTo>
                        <a:cubicBezTo>
                          <a:pt x="58199" y="351090"/>
                          <a:pt x="10302" y="605816"/>
                          <a:pt x="1594" y="601462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" name="Freeform 13"/>
                  <p:cNvSpPr/>
                  <p:nvPr/>
                </p:nvSpPr>
                <p:spPr>
                  <a:xfrm>
                    <a:off x="5612131" y="3474196"/>
                    <a:ext cx="1256300" cy="601517"/>
                  </a:xfrm>
                  <a:custGeom>
                    <a:avLst/>
                    <a:gdLst>
                      <a:gd name="connsiteX0" fmla="*/ 1594 w 1256300"/>
                      <a:gd name="connsiteY0" fmla="*/ 601462 h 601517"/>
                      <a:gd name="connsiteX1" fmla="*/ 53845 w 1256300"/>
                      <a:gd name="connsiteY1" fmla="*/ 274891 h 601517"/>
                      <a:gd name="connsiteX2" fmla="*/ 197536 w 1256300"/>
                      <a:gd name="connsiteY2" fmla="*/ 39759 h 601517"/>
                      <a:gd name="connsiteX3" fmla="*/ 471856 w 1256300"/>
                      <a:gd name="connsiteY3" fmla="*/ 92011 h 601517"/>
                      <a:gd name="connsiteX4" fmla="*/ 772302 w 1256300"/>
                      <a:gd name="connsiteY4" fmla="*/ 571 h 601517"/>
                      <a:gd name="connsiteX5" fmla="*/ 1007434 w 1256300"/>
                      <a:gd name="connsiteY5" fmla="*/ 144262 h 601517"/>
                      <a:gd name="connsiteX6" fmla="*/ 1255628 w 1256300"/>
                      <a:gd name="connsiteY6" fmla="*/ 261828 h 601517"/>
                      <a:gd name="connsiteX7" fmla="*/ 929056 w 1256300"/>
                      <a:gd name="connsiteY7" fmla="*/ 340205 h 601517"/>
                      <a:gd name="connsiteX8" fmla="*/ 563296 w 1256300"/>
                      <a:gd name="connsiteY8" fmla="*/ 470833 h 601517"/>
                      <a:gd name="connsiteX9" fmla="*/ 288976 w 1256300"/>
                      <a:gd name="connsiteY9" fmla="*/ 340205 h 601517"/>
                      <a:gd name="connsiteX10" fmla="*/ 106096 w 1256300"/>
                      <a:gd name="connsiteY10" fmla="*/ 301016 h 601517"/>
                      <a:gd name="connsiteX11" fmla="*/ 1594 w 1256300"/>
                      <a:gd name="connsiteY11" fmla="*/ 601462 h 6015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56300" h="601517">
                        <a:moveTo>
                          <a:pt x="1594" y="601462"/>
                        </a:moveTo>
                        <a:cubicBezTo>
                          <a:pt x="-7114" y="597108"/>
                          <a:pt x="21188" y="368508"/>
                          <a:pt x="53845" y="274891"/>
                        </a:cubicBezTo>
                        <a:cubicBezTo>
                          <a:pt x="86502" y="181274"/>
                          <a:pt x="127868" y="70239"/>
                          <a:pt x="197536" y="39759"/>
                        </a:cubicBezTo>
                        <a:cubicBezTo>
                          <a:pt x="267204" y="9279"/>
                          <a:pt x="376062" y="98542"/>
                          <a:pt x="471856" y="92011"/>
                        </a:cubicBezTo>
                        <a:cubicBezTo>
                          <a:pt x="567650" y="85480"/>
                          <a:pt x="683039" y="-8137"/>
                          <a:pt x="772302" y="571"/>
                        </a:cubicBezTo>
                        <a:cubicBezTo>
                          <a:pt x="861565" y="9279"/>
                          <a:pt x="926880" y="100719"/>
                          <a:pt x="1007434" y="144262"/>
                        </a:cubicBezTo>
                        <a:cubicBezTo>
                          <a:pt x="1087988" y="187805"/>
                          <a:pt x="1268691" y="229171"/>
                          <a:pt x="1255628" y="261828"/>
                        </a:cubicBezTo>
                        <a:cubicBezTo>
                          <a:pt x="1242565" y="294485"/>
                          <a:pt x="1044445" y="305371"/>
                          <a:pt x="929056" y="340205"/>
                        </a:cubicBezTo>
                        <a:cubicBezTo>
                          <a:pt x="813667" y="375039"/>
                          <a:pt x="669976" y="470833"/>
                          <a:pt x="563296" y="470833"/>
                        </a:cubicBezTo>
                        <a:cubicBezTo>
                          <a:pt x="456616" y="470833"/>
                          <a:pt x="365176" y="368508"/>
                          <a:pt x="288976" y="340205"/>
                        </a:cubicBezTo>
                        <a:cubicBezTo>
                          <a:pt x="212776" y="311902"/>
                          <a:pt x="153993" y="250942"/>
                          <a:pt x="106096" y="301016"/>
                        </a:cubicBezTo>
                        <a:cubicBezTo>
                          <a:pt x="58199" y="351090"/>
                          <a:pt x="10302" y="605816"/>
                          <a:pt x="1594" y="601462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Freeform 17"/>
                  <p:cNvSpPr/>
                  <p:nvPr/>
                </p:nvSpPr>
                <p:spPr>
                  <a:xfrm rot="20439301">
                    <a:off x="4611814" y="3738626"/>
                    <a:ext cx="1009730" cy="828548"/>
                  </a:xfrm>
                  <a:custGeom>
                    <a:avLst/>
                    <a:gdLst>
                      <a:gd name="connsiteX0" fmla="*/ 879101 w 1009730"/>
                      <a:gd name="connsiteY0" fmla="*/ 183365 h 828548"/>
                      <a:gd name="connsiteX1" fmla="*/ 696221 w 1009730"/>
                      <a:gd name="connsiteY1" fmla="*/ 485 h 828548"/>
                      <a:gd name="connsiteX2" fmla="*/ 513341 w 1009730"/>
                      <a:gd name="connsiteY2" fmla="*/ 131114 h 828548"/>
                      <a:gd name="connsiteX3" fmla="*/ 304336 w 1009730"/>
                      <a:gd name="connsiteY3" fmla="*/ 170303 h 828548"/>
                      <a:gd name="connsiteX4" fmla="*/ 43078 w 1009730"/>
                      <a:gd name="connsiteY4" fmla="*/ 222554 h 828548"/>
                      <a:gd name="connsiteX5" fmla="*/ 3890 w 1009730"/>
                      <a:gd name="connsiteY5" fmla="*/ 444623 h 828548"/>
                      <a:gd name="connsiteX6" fmla="*/ 82267 w 1009730"/>
                      <a:gd name="connsiteY6" fmla="*/ 692817 h 828548"/>
                      <a:gd name="connsiteX7" fmla="*/ 95330 w 1009730"/>
                      <a:gd name="connsiteY7" fmla="*/ 823445 h 828548"/>
                      <a:gd name="connsiteX8" fmla="*/ 252084 w 1009730"/>
                      <a:gd name="connsiteY8" fmla="*/ 523000 h 828548"/>
                      <a:gd name="connsiteX9" fmla="*/ 408838 w 1009730"/>
                      <a:gd name="connsiteY9" fmla="*/ 379308 h 828548"/>
                      <a:gd name="connsiteX10" fmla="*/ 761536 w 1009730"/>
                      <a:gd name="connsiteY10" fmla="*/ 470748 h 828548"/>
                      <a:gd name="connsiteX11" fmla="*/ 866038 w 1009730"/>
                      <a:gd name="connsiteY11" fmla="*/ 287868 h 828548"/>
                      <a:gd name="connsiteX12" fmla="*/ 1009730 w 1009730"/>
                      <a:gd name="connsiteY12" fmla="*/ 509937 h 828548"/>
                      <a:gd name="connsiteX13" fmla="*/ 879101 w 1009730"/>
                      <a:gd name="connsiteY13" fmla="*/ 183365 h 8285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009730" h="828548">
                        <a:moveTo>
                          <a:pt x="879101" y="183365"/>
                        </a:moveTo>
                        <a:cubicBezTo>
                          <a:pt x="826849" y="98456"/>
                          <a:pt x="757181" y="9193"/>
                          <a:pt x="696221" y="485"/>
                        </a:cubicBezTo>
                        <a:cubicBezTo>
                          <a:pt x="635261" y="-8224"/>
                          <a:pt x="578655" y="102811"/>
                          <a:pt x="513341" y="131114"/>
                        </a:cubicBezTo>
                        <a:cubicBezTo>
                          <a:pt x="448027" y="159417"/>
                          <a:pt x="304336" y="170303"/>
                          <a:pt x="304336" y="170303"/>
                        </a:cubicBezTo>
                        <a:cubicBezTo>
                          <a:pt x="225959" y="185543"/>
                          <a:pt x="93152" y="176834"/>
                          <a:pt x="43078" y="222554"/>
                        </a:cubicBezTo>
                        <a:cubicBezTo>
                          <a:pt x="-6996" y="268274"/>
                          <a:pt x="-2641" y="366246"/>
                          <a:pt x="3890" y="444623"/>
                        </a:cubicBezTo>
                        <a:cubicBezTo>
                          <a:pt x="10421" y="523000"/>
                          <a:pt x="67027" y="629680"/>
                          <a:pt x="82267" y="692817"/>
                        </a:cubicBezTo>
                        <a:cubicBezTo>
                          <a:pt x="97507" y="755954"/>
                          <a:pt x="67027" y="851748"/>
                          <a:pt x="95330" y="823445"/>
                        </a:cubicBezTo>
                        <a:cubicBezTo>
                          <a:pt x="123633" y="795142"/>
                          <a:pt x="199833" y="597023"/>
                          <a:pt x="252084" y="523000"/>
                        </a:cubicBezTo>
                        <a:cubicBezTo>
                          <a:pt x="304335" y="448977"/>
                          <a:pt x="323929" y="388017"/>
                          <a:pt x="408838" y="379308"/>
                        </a:cubicBezTo>
                        <a:cubicBezTo>
                          <a:pt x="493747" y="370599"/>
                          <a:pt x="685336" y="485988"/>
                          <a:pt x="761536" y="470748"/>
                        </a:cubicBezTo>
                        <a:cubicBezTo>
                          <a:pt x="837736" y="455508"/>
                          <a:pt x="824672" y="281336"/>
                          <a:pt x="866038" y="287868"/>
                        </a:cubicBezTo>
                        <a:cubicBezTo>
                          <a:pt x="907404" y="294400"/>
                          <a:pt x="1009730" y="525177"/>
                          <a:pt x="1009730" y="509937"/>
                        </a:cubicBezTo>
                        <a:cubicBezTo>
                          <a:pt x="1009730" y="494697"/>
                          <a:pt x="931353" y="268274"/>
                          <a:pt x="879101" y="183365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92D050">
                          <a:shade val="30000"/>
                          <a:satMod val="115000"/>
                        </a:srgbClr>
                      </a:gs>
                      <a:gs pos="50000">
                        <a:srgbClr val="92D050">
                          <a:shade val="67500"/>
                          <a:satMod val="115000"/>
                        </a:srgbClr>
                      </a:gs>
                      <a:gs pos="100000">
                        <a:srgbClr val="92D050">
                          <a:shade val="100000"/>
                          <a:satMod val="115000"/>
                        </a:srgbClr>
                      </a:gs>
                    </a:gsLst>
                    <a:lin ang="18900000" scaled="1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" name="Freeform 20"/>
                  <p:cNvSpPr/>
                  <p:nvPr/>
                </p:nvSpPr>
                <p:spPr>
                  <a:xfrm rot="6140715" flipV="1">
                    <a:off x="4855191" y="2999583"/>
                    <a:ext cx="1751304" cy="402669"/>
                  </a:xfrm>
                  <a:custGeom>
                    <a:avLst/>
                    <a:gdLst>
                      <a:gd name="connsiteX0" fmla="*/ 879101 w 1009730"/>
                      <a:gd name="connsiteY0" fmla="*/ 183365 h 828548"/>
                      <a:gd name="connsiteX1" fmla="*/ 696221 w 1009730"/>
                      <a:gd name="connsiteY1" fmla="*/ 485 h 828548"/>
                      <a:gd name="connsiteX2" fmla="*/ 513341 w 1009730"/>
                      <a:gd name="connsiteY2" fmla="*/ 131114 h 828548"/>
                      <a:gd name="connsiteX3" fmla="*/ 304336 w 1009730"/>
                      <a:gd name="connsiteY3" fmla="*/ 170303 h 828548"/>
                      <a:gd name="connsiteX4" fmla="*/ 43078 w 1009730"/>
                      <a:gd name="connsiteY4" fmla="*/ 222554 h 828548"/>
                      <a:gd name="connsiteX5" fmla="*/ 3890 w 1009730"/>
                      <a:gd name="connsiteY5" fmla="*/ 444623 h 828548"/>
                      <a:gd name="connsiteX6" fmla="*/ 82267 w 1009730"/>
                      <a:gd name="connsiteY6" fmla="*/ 692817 h 828548"/>
                      <a:gd name="connsiteX7" fmla="*/ 95330 w 1009730"/>
                      <a:gd name="connsiteY7" fmla="*/ 823445 h 828548"/>
                      <a:gd name="connsiteX8" fmla="*/ 252084 w 1009730"/>
                      <a:gd name="connsiteY8" fmla="*/ 523000 h 828548"/>
                      <a:gd name="connsiteX9" fmla="*/ 408838 w 1009730"/>
                      <a:gd name="connsiteY9" fmla="*/ 379308 h 828548"/>
                      <a:gd name="connsiteX10" fmla="*/ 761536 w 1009730"/>
                      <a:gd name="connsiteY10" fmla="*/ 470748 h 828548"/>
                      <a:gd name="connsiteX11" fmla="*/ 866038 w 1009730"/>
                      <a:gd name="connsiteY11" fmla="*/ 287868 h 828548"/>
                      <a:gd name="connsiteX12" fmla="*/ 1009730 w 1009730"/>
                      <a:gd name="connsiteY12" fmla="*/ 509937 h 828548"/>
                      <a:gd name="connsiteX13" fmla="*/ 879101 w 1009730"/>
                      <a:gd name="connsiteY13" fmla="*/ 183365 h 8285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009730" h="828548">
                        <a:moveTo>
                          <a:pt x="879101" y="183365"/>
                        </a:moveTo>
                        <a:cubicBezTo>
                          <a:pt x="826849" y="98456"/>
                          <a:pt x="757181" y="9193"/>
                          <a:pt x="696221" y="485"/>
                        </a:cubicBezTo>
                        <a:cubicBezTo>
                          <a:pt x="635261" y="-8224"/>
                          <a:pt x="578655" y="102811"/>
                          <a:pt x="513341" y="131114"/>
                        </a:cubicBezTo>
                        <a:cubicBezTo>
                          <a:pt x="448027" y="159417"/>
                          <a:pt x="304336" y="170303"/>
                          <a:pt x="304336" y="170303"/>
                        </a:cubicBezTo>
                        <a:cubicBezTo>
                          <a:pt x="225959" y="185543"/>
                          <a:pt x="93152" y="176834"/>
                          <a:pt x="43078" y="222554"/>
                        </a:cubicBezTo>
                        <a:cubicBezTo>
                          <a:pt x="-6996" y="268274"/>
                          <a:pt x="-2641" y="366246"/>
                          <a:pt x="3890" y="444623"/>
                        </a:cubicBezTo>
                        <a:cubicBezTo>
                          <a:pt x="10421" y="523000"/>
                          <a:pt x="67027" y="629680"/>
                          <a:pt x="82267" y="692817"/>
                        </a:cubicBezTo>
                        <a:cubicBezTo>
                          <a:pt x="97507" y="755954"/>
                          <a:pt x="67027" y="851748"/>
                          <a:pt x="95330" y="823445"/>
                        </a:cubicBezTo>
                        <a:cubicBezTo>
                          <a:pt x="123633" y="795142"/>
                          <a:pt x="199833" y="597023"/>
                          <a:pt x="252084" y="523000"/>
                        </a:cubicBezTo>
                        <a:cubicBezTo>
                          <a:pt x="304335" y="448977"/>
                          <a:pt x="323929" y="388017"/>
                          <a:pt x="408838" y="379308"/>
                        </a:cubicBezTo>
                        <a:cubicBezTo>
                          <a:pt x="493747" y="370599"/>
                          <a:pt x="685336" y="485988"/>
                          <a:pt x="761536" y="470748"/>
                        </a:cubicBezTo>
                        <a:cubicBezTo>
                          <a:pt x="837736" y="455508"/>
                          <a:pt x="824672" y="281336"/>
                          <a:pt x="866038" y="287868"/>
                        </a:cubicBezTo>
                        <a:cubicBezTo>
                          <a:pt x="907404" y="294400"/>
                          <a:pt x="1009730" y="525177"/>
                          <a:pt x="1009730" y="509937"/>
                        </a:cubicBezTo>
                        <a:cubicBezTo>
                          <a:pt x="1009730" y="494697"/>
                          <a:pt x="931353" y="268274"/>
                          <a:pt x="879101" y="183365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1" name="Group 370"/>
              <p:cNvGrpSpPr/>
              <p:nvPr/>
            </p:nvGrpSpPr>
            <p:grpSpPr>
              <a:xfrm>
                <a:off x="2667981" y="4363054"/>
                <a:ext cx="2328391" cy="417604"/>
                <a:chOff x="1399778" y="4732352"/>
                <a:chExt cx="2547275" cy="923330"/>
              </a:xfrm>
            </p:grpSpPr>
            <p:sp>
              <p:nvSpPr>
                <p:cNvPr id="369" name="TextBox 368"/>
                <p:cNvSpPr txBox="1"/>
                <p:nvPr/>
              </p:nvSpPr>
              <p:spPr>
                <a:xfrm>
                  <a:off x="1399778" y="4732352"/>
                  <a:ext cx="2547275" cy="923330"/>
                </a:xfrm>
                <a:prstGeom prst="rect">
                  <a:avLst/>
                </a:prstGeom>
                <a:solidFill>
                  <a:srgbClr val="EEFEDE"/>
                </a:solidFill>
                <a:ln w="28575">
                  <a:solidFill>
                    <a:srgbClr val="33CC33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smtClean="0">
                      <a:solidFill>
                        <a:srgbClr val="33CC33"/>
                      </a:solidFill>
                    </a:rPr>
                    <a:t>Terrestrial Plants</a:t>
                  </a:r>
                </a:p>
                <a:p>
                  <a:pPr algn="ctr"/>
                  <a:endParaRPr lang="en-US" b="1">
                    <a:solidFill>
                      <a:srgbClr val="33CC33"/>
                    </a:solidFill>
                  </a:endParaRPr>
                </a:p>
                <a:p>
                  <a:pPr algn="ctr"/>
                  <a:endParaRPr lang="en-US" b="1">
                    <a:solidFill>
                      <a:srgbClr val="33CC33"/>
                    </a:solidFill>
                  </a:endParaRPr>
                </a:p>
              </p:txBody>
            </p:sp>
            <p:sp>
              <p:nvSpPr>
                <p:cNvPr id="370" name="Down Arrow 369"/>
                <p:cNvSpPr/>
                <p:nvPr/>
              </p:nvSpPr>
              <p:spPr>
                <a:xfrm>
                  <a:off x="3682759" y="4906125"/>
                  <a:ext cx="101100" cy="625170"/>
                </a:xfrm>
                <a:prstGeom prst="downArrow">
                  <a:avLst/>
                </a:prstGeom>
                <a:solidFill>
                  <a:srgbClr val="33CC33"/>
                </a:solidFill>
                <a:ln>
                  <a:solidFill>
                    <a:srgbClr val="33CC3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4" name="Group 403"/>
              <p:cNvGrpSpPr/>
              <p:nvPr/>
            </p:nvGrpSpPr>
            <p:grpSpPr>
              <a:xfrm>
                <a:off x="6589051" y="4281587"/>
                <a:ext cx="1869149" cy="900013"/>
                <a:chOff x="6228145" y="4332739"/>
                <a:chExt cx="1869149" cy="900013"/>
              </a:xfrm>
              <a:solidFill>
                <a:srgbClr val="92D050"/>
              </a:solidFill>
            </p:grpSpPr>
            <p:sp>
              <p:nvSpPr>
                <p:cNvPr id="375" name="Can 374"/>
                <p:cNvSpPr/>
                <p:nvPr/>
              </p:nvSpPr>
              <p:spPr>
                <a:xfrm>
                  <a:off x="6934200" y="4808784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Can 375"/>
                <p:cNvSpPr/>
                <p:nvPr/>
              </p:nvSpPr>
              <p:spPr>
                <a:xfrm rot="300000">
                  <a:off x="6324600" y="4332739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Can 376"/>
                <p:cNvSpPr/>
                <p:nvPr/>
              </p:nvSpPr>
              <p:spPr>
                <a:xfrm rot="5700000">
                  <a:off x="6477000" y="4485139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Can 377"/>
                <p:cNvSpPr/>
                <p:nvPr/>
              </p:nvSpPr>
              <p:spPr>
                <a:xfrm rot="7200000">
                  <a:off x="6224053" y="4531321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Can 378"/>
                <p:cNvSpPr/>
                <p:nvPr/>
              </p:nvSpPr>
              <p:spPr>
                <a:xfrm rot="7200000">
                  <a:off x="6577548" y="4830538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Can 379"/>
                <p:cNvSpPr/>
                <p:nvPr/>
              </p:nvSpPr>
              <p:spPr>
                <a:xfrm rot="7200000">
                  <a:off x="7039101" y="5084444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1" name="Can 380"/>
                <p:cNvSpPr/>
                <p:nvPr/>
              </p:nvSpPr>
              <p:spPr>
                <a:xfrm rot="300000">
                  <a:off x="6629400" y="4637539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Can 381"/>
                <p:cNvSpPr/>
                <p:nvPr/>
              </p:nvSpPr>
              <p:spPr>
                <a:xfrm rot="300000">
                  <a:off x="6267457" y="4789938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Can 393"/>
                <p:cNvSpPr/>
                <p:nvPr/>
              </p:nvSpPr>
              <p:spPr>
                <a:xfrm>
                  <a:off x="7584342" y="4778516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5" name="Can 394"/>
                <p:cNvSpPr/>
                <p:nvPr/>
              </p:nvSpPr>
              <p:spPr>
                <a:xfrm rot="300000">
                  <a:off x="7397370" y="4968825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Can 395"/>
                <p:cNvSpPr/>
                <p:nvPr/>
              </p:nvSpPr>
              <p:spPr>
                <a:xfrm rot="5700000">
                  <a:off x="7948986" y="5056283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Can 396"/>
                <p:cNvSpPr/>
                <p:nvPr/>
              </p:nvSpPr>
              <p:spPr>
                <a:xfrm rot="7200000">
                  <a:off x="6874195" y="4501053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Can 397"/>
                <p:cNvSpPr/>
                <p:nvPr/>
              </p:nvSpPr>
              <p:spPr>
                <a:xfrm rot="7200000">
                  <a:off x="7227690" y="4800270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Can 398"/>
                <p:cNvSpPr/>
                <p:nvPr/>
              </p:nvSpPr>
              <p:spPr>
                <a:xfrm rot="7200000">
                  <a:off x="7689243" y="5054176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Can 399"/>
                <p:cNvSpPr/>
                <p:nvPr/>
              </p:nvSpPr>
              <p:spPr>
                <a:xfrm rot="300000">
                  <a:off x="7279542" y="4607271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Can 400"/>
                <p:cNvSpPr/>
                <p:nvPr/>
              </p:nvSpPr>
              <p:spPr>
                <a:xfrm rot="300000">
                  <a:off x="6917599" y="4759670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08" name="Freeform 407"/>
              <p:cNvSpPr/>
              <p:nvPr/>
            </p:nvSpPr>
            <p:spPr>
              <a:xfrm>
                <a:off x="2540104" y="3897820"/>
                <a:ext cx="1220376" cy="587430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0" name="Freeform 409"/>
              <p:cNvSpPr/>
              <p:nvPr/>
            </p:nvSpPr>
            <p:spPr>
              <a:xfrm rot="6140715" flipV="1">
                <a:off x="1731523" y="3411837"/>
                <a:ext cx="1751304" cy="402669"/>
              </a:xfrm>
              <a:custGeom>
                <a:avLst/>
                <a:gdLst>
                  <a:gd name="connsiteX0" fmla="*/ 879101 w 1009730"/>
                  <a:gd name="connsiteY0" fmla="*/ 183365 h 828548"/>
                  <a:gd name="connsiteX1" fmla="*/ 696221 w 1009730"/>
                  <a:gd name="connsiteY1" fmla="*/ 485 h 828548"/>
                  <a:gd name="connsiteX2" fmla="*/ 513341 w 1009730"/>
                  <a:gd name="connsiteY2" fmla="*/ 131114 h 828548"/>
                  <a:gd name="connsiteX3" fmla="*/ 304336 w 1009730"/>
                  <a:gd name="connsiteY3" fmla="*/ 170303 h 828548"/>
                  <a:gd name="connsiteX4" fmla="*/ 43078 w 1009730"/>
                  <a:gd name="connsiteY4" fmla="*/ 222554 h 828548"/>
                  <a:gd name="connsiteX5" fmla="*/ 3890 w 1009730"/>
                  <a:gd name="connsiteY5" fmla="*/ 444623 h 828548"/>
                  <a:gd name="connsiteX6" fmla="*/ 82267 w 1009730"/>
                  <a:gd name="connsiteY6" fmla="*/ 692817 h 828548"/>
                  <a:gd name="connsiteX7" fmla="*/ 95330 w 1009730"/>
                  <a:gd name="connsiteY7" fmla="*/ 823445 h 828548"/>
                  <a:gd name="connsiteX8" fmla="*/ 252084 w 1009730"/>
                  <a:gd name="connsiteY8" fmla="*/ 523000 h 828548"/>
                  <a:gd name="connsiteX9" fmla="*/ 408838 w 1009730"/>
                  <a:gd name="connsiteY9" fmla="*/ 379308 h 828548"/>
                  <a:gd name="connsiteX10" fmla="*/ 761536 w 1009730"/>
                  <a:gd name="connsiteY10" fmla="*/ 470748 h 828548"/>
                  <a:gd name="connsiteX11" fmla="*/ 866038 w 1009730"/>
                  <a:gd name="connsiteY11" fmla="*/ 287868 h 828548"/>
                  <a:gd name="connsiteX12" fmla="*/ 1009730 w 1009730"/>
                  <a:gd name="connsiteY12" fmla="*/ 509937 h 828548"/>
                  <a:gd name="connsiteX13" fmla="*/ 879101 w 1009730"/>
                  <a:gd name="connsiteY13" fmla="*/ 183365 h 82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09730" h="828548">
                    <a:moveTo>
                      <a:pt x="879101" y="183365"/>
                    </a:moveTo>
                    <a:cubicBezTo>
                      <a:pt x="826849" y="98456"/>
                      <a:pt x="757181" y="9193"/>
                      <a:pt x="696221" y="485"/>
                    </a:cubicBezTo>
                    <a:cubicBezTo>
                      <a:pt x="635261" y="-8224"/>
                      <a:pt x="578655" y="102811"/>
                      <a:pt x="513341" y="131114"/>
                    </a:cubicBezTo>
                    <a:cubicBezTo>
                      <a:pt x="448027" y="159417"/>
                      <a:pt x="304336" y="170303"/>
                      <a:pt x="304336" y="170303"/>
                    </a:cubicBezTo>
                    <a:cubicBezTo>
                      <a:pt x="225959" y="185543"/>
                      <a:pt x="93152" y="176834"/>
                      <a:pt x="43078" y="222554"/>
                    </a:cubicBezTo>
                    <a:cubicBezTo>
                      <a:pt x="-6996" y="268274"/>
                      <a:pt x="-2641" y="366246"/>
                      <a:pt x="3890" y="444623"/>
                    </a:cubicBezTo>
                    <a:cubicBezTo>
                      <a:pt x="10421" y="523000"/>
                      <a:pt x="67027" y="629680"/>
                      <a:pt x="82267" y="692817"/>
                    </a:cubicBezTo>
                    <a:cubicBezTo>
                      <a:pt x="97507" y="755954"/>
                      <a:pt x="67027" y="851748"/>
                      <a:pt x="95330" y="823445"/>
                    </a:cubicBezTo>
                    <a:cubicBezTo>
                      <a:pt x="123633" y="795142"/>
                      <a:pt x="199833" y="597023"/>
                      <a:pt x="252084" y="523000"/>
                    </a:cubicBezTo>
                    <a:cubicBezTo>
                      <a:pt x="304335" y="448977"/>
                      <a:pt x="323929" y="388017"/>
                      <a:pt x="408838" y="379308"/>
                    </a:cubicBezTo>
                    <a:cubicBezTo>
                      <a:pt x="493747" y="370599"/>
                      <a:pt x="685336" y="485988"/>
                      <a:pt x="761536" y="470748"/>
                    </a:cubicBezTo>
                    <a:cubicBezTo>
                      <a:pt x="837736" y="455508"/>
                      <a:pt x="824672" y="281336"/>
                      <a:pt x="866038" y="287868"/>
                    </a:cubicBezTo>
                    <a:cubicBezTo>
                      <a:pt x="907404" y="294400"/>
                      <a:pt x="1009730" y="525177"/>
                      <a:pt x="1009730" y="509937"/>
                    </a:cubicBezTo>
                    <a:cubicBezTo>
                      <a:pt x="1009730" y="494697"/>
                      <a:pt x="931353" y="268274"/>
                      <a:pt x="879101" y="18336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2" name="Freeform 411"/>
              <p:cNvSpPr/>
              <p:nvPr/>
            </p:nvSpPr>
            <p:spPr>
              <a:xfrm rot="1116062">
                <a:off x="1701270" y="2937632"/>
                <a:ext cx="1170268" cy="823759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83" name="Group 382"/>
              <p:cNvGrpSpPr/>
              <p:nvPr/>
            </p:nvGrpSpPr>
            <p:grpSpPr>
              <a:xfrm>
                <a:off x="5340923" y="5073390"/>
                <a:ext cx="2426961" cy="443037"/>
                <a:chOff x="395824" y="4726388"/>
                <a:chExt cx="2755659" cy="961287"/>
              </a:xfrm>
            </p:grpSpPr>
            <p:sp>
              <p:nvSpPr>
                <p:cNvPr id="384" name="TextBox 383"/>
                <p:cNvSpPr txBox="1"/>
                <p:nvPr/>
              </p:nvSpPr>
              <p:spPr>
                <a:xfrm>
                  <a:off x="395824" y="4726388"/>
                  <a:ext cx="2755659" cy="961287"/>
                </a:xfrm>
                <a:prstGeom prst="rect">
                  <a:avLst/>
                </a:prstGeom>
                <a:solidFill>
                  <a:srgbClr val="EEFEDE"/>
                </a:solidFill>
                <a:ln w="28575">
                  <a:solidFill>
                    <a:srgbClr val="33CC33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b="1" smtClean="0">
                      <a:solidFill>
                        <a:srgbClr val="33CC33"/>
                      </a:solidFill>
                    </a:rPr>
                    <a:t>Algae </a:t>
                  </a:r>
                  <a:r>
                    <a:rPr lang="en-US" sz="1600" b="1">
                      <a:solidFill>
                        <a:srgbClr val="33CC33"/>
                      </a:solidFill>
                    </a:rPr>
                    <a:t>/</a:t>
                  </a:r>
                  <a:r>
                    <a:rPr lang="en-US" sz="1600" b="1" smtClean="0">
                      <a:solidFill>
                        <a:srgbClr val="33CC33"/>
                      </a:solidFill>
                    </a:rPr>
                    <a:t>Aquatic Plants</a:t>
                  </a:r>
                </a:p>
                <a:p>
                  <a:pPr algn="ctr"/>
                  <a:endParaRPr lang="en-US" sz="1600" b="1">
                    <a:solidFill>
                      <a:srgbClr val="33CC33"/>
                    </a:solidFill>
                  </a:endParaRPr>
                </a:p>
                <a:p>
                  <a:pPr algn="ctr"/>
                  <a:endParaRPr lang="en-US" sz="1600" b="1">
                    <a:solidFill>
                      <a:srgbClr val="33CC33"/>
                    </a:solidFill>
                  </a:endParaRPr>
                </a:p>
              </p:txBody>
            </p:sp>
            <p:sp>
              <p:nvSpPr>
                <p:cNvPr id="385" name="Down Arrow 384"/>
                <p:cNvSpPr/>
                <p:nvPr/>
              </p:nvSpPr>
              <p:spPr>
                <a:xfrm>
                  <a:off x="2897050" y="4878519"/>
                  <a:ext cx="138841" cy="674706"/>
                </a:xfrm>
                <a:prstGeom prst="downArrow">
                  <a:avLst/>
                </a:prstGeom>
                <a:solidFill>
                  <a:srgbClr val="33CC33"/>
                </a:solidFill>
                <a:ln>
                  <a:solidFill>
                    <a:srgbClr val="33CC3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4" name="Rectangle 3"/>
          <p:cNvSpPr/>
          <p:nvPr/>
        </p:nvSpPr>
        <p:spPr>
          <a:xfrm>
            <a:off x="0" y="0"/>
            <a:ext cx="9144000" cy="12281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0" name="Group 389"/>
          <p:cNvGrpSpPr/>
          <p:nvPr/>
        </p:nvGrpSpPr>
        <p:grpSpPr>
          <a:xfrm>
            <a:off x="1905000" y="1356748"/>
            <a:ext cx="660448" cy="472052"/>
            <a:chOff x="5054552" y="1901620"/>
            <a:chExt cx="660448" cy="472052"/>
          </a:xfrm>
        </p:grpSpPr>
        <p:sp>
          <p:nvSpPr>
            <p:cNvPr id="388" name="Oval 387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9" name="TextBox 388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65" name="Group 464"/>
          <p:cNvGrpSpPr/>
          <p:nvPr/>
        </p:nvGrpSpPr>
        <p:grpSpPr>
          <a:xfrm>
            <a:off x="2463752" y="2347348"/>
            <a:ext cx="660448" cy="472052"/>
            <a:chOff x="5054552" y="1901620"/>
            <a:chExt cx="660448" cy="472052"/>
          </a:xfrm>
        </p:grpSpPr>
        <p:sp>
          <p:nvSpPr>
            <p:cNvPr id="466" name="Oval 465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7" name="TextBox 466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68" name="Group 467"/>
          <p:cNvGrpSpPr/>
          <p:nvPr/>
        </p:nvGrpSpPr>
        <p:grpSpPr>
          <a:xfrm>
            <a:off x="1447800" y="1890148"/>
            <a:ext cx="660448" cy="472052"/>
            <a:chOff x="5054552" y="1901620"/>
            <a:chExt cx="660448" cy="472052"/>
          </a:xfrm>
        </p:grpSpPr>
        <p:sp>
          <p:nvSpPr>
            <p:cNvPr id="469" name="Oval 468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0" name="TextBox 469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71" name="Group 470"/>
          <p:cNvGrpSpPr/>
          <p:nvPr/>
        </p:nvGrpSpPr>
        <p:grpSpPr>
          <a:xfrm>
            <a:off x="756516" y="1366857"/>
            <a:ext cx="660448" cy="472052"/>
            <a:chOff x="5054552" y="1901620"/>
            <a:chExt cx="660448" cy="472052"/>
          </a:xfrm>
        </p:grpSpPr>
        <p:sp>
          <p:nvSpPr>
            <p:cNvPr id="472" name="Oval 471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3" name="TextBox 472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74" name="Group 473"/>
          <p:cNvGrpSpPr/>
          <p:nvPr/>
        </p:nvGrpSpPr>
        <p:grpSpPr>
          <a:xfrm>
            <a:off x="228600" y="1737748"/>
            <a:ext cx="660448" cy="472052"/>
            <a:chOff x="5054552" y="1901620"/>
            <a:chExt cx="660448" cy="472052"/>
          </a:xfrm>
        </p:grpSpPr>
        <p:sp>
          <p:nvSpPr>
            <p:cNvPr id="475" name="Oval 474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6" name="TextBox 475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77" name="Group 476"/>
          <p:cNvGrpSpPr/>
          <p:nvPr/>
        </p:nvGrpSpPr>
        <p:grpSpPr>
          <a:xfrm>
            <a:off x="2514600" y="1737748"/>
            <a:ext cx="660448" cy="472052"/>
            <a:chOff x="5054552" y="1901620"/>
            <a:chExt cx="660448" cy="472052"/>
          </a:xfrm>
        </p:grpSpPr>
        <p:sp>
          <p:nvSpPr>
            <p:cNvPr id="478" name="Oval 477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9" name="TextBox 478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1828800" y="3886200"/>
            <a:ext cx="660448" cy="472052"/>
            <a:chOff x="5054552" y="1901620"/>
            <a:chExt cx="660448" cy="472052"/>
          </a:xfrm>
        </p:grpSpPr>
        <p:sp>
          <p:nvSpPr>
            <p:cNvPr id="484" name="Oval 483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TextBox 484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H</a:t>
              </a:r>
              <a:r>
                <a:rPr lang="en-US" sz="1600" baseline="-25000" smtClean="0">
                  <a:solidFill>
                    <a:schemeClr val="bg1"/>
                  </a:solidFill>
                </a:rPr>
                <a:t>2</a:t>
              </a:r>
              <a:r>
                <a:rPr lang="en-US" sz="1600">
                  <a:solidFill>
                    <a:schemeClr val="bg1"/>
                  </a:solidFill>
                </a:rPr>
                <a:t>O</a:t>
              </a:r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2248669" y="4800600"/>
            <a:ext cx="660448" cy="472052"/>
            <a:chOff x="5054552" y="1901620"/>
            <a:chExt cx="660448" cy="472052"/>
          </a:xfrm>
        </p:grpSpPr>
        <p:sp>
          <p:nvSpPr>
            <p:cNvPr id="487" name="Oval 486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TextBox 487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H</a:t>
              </a:r>
              <a:r>
                <a:rPr lang="en-US" sz="1600" baseline="-25000" smtClean="0">
                  <a:solidFill>
                    <a:schemeClr val="bg1"/>
                  </a:solidFill>
                </a:rPr>
                <a:t>2</a:t>
              </a:r>
              <a:r>
                <a:rPr lang="en-US" sz="1600">
                  <a:solidFill>
                    <a:schemeClr val="bg1"/>
                  </a:solidFill>
                </a:rPr>
                <a:t>O</a:t>
              </a:r>
            </a:p>
          </p:txBody>
        </p:sp>
      </p:grpSp>
      <p:grpSp>
        <p:nvGrpSpPr>
          <p:cNvPr id="489" name="Group 488"/>
          <p:cNvGrpSpPr/>
          <p:nvPr/>
        </p:nvGrpSpPr>
        <p:grpSpPr>
          <a:xfrm>
            <a:off x="1015952" y="3871348"/>
            <a:ext cx="660448" cy="472052"/>
            <a:chOff x="5054552" y="1901620"/>
            <a:chExt cx="660448" cy="472052"/>
          </a:xfrm>
        </p:grpSpPr>
        <p:sp>
          <p:nvSpPr>
            <p:cNvPr id="490" name="Oval 489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1" name="TextBox 490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H</a:t>
              </a:r>
              <a:r>
                <a:rPr lang="en-US" sz="1600" baseline="-25000" smtClean="0">
                  <a:solidFill>
                    <a:schemeClr val="bg1"/>
                  </a:solidFill>
                </a:rPr>
                <a:t>2</a:t>
              </a:r>
              <a:r>
                <a:rPr lang="en-US" sz="1600">
                  <a:solidFill>
                    <a:schemeClr val="bg1"/>
                  </a:solidFill>
                </a:rPr>
                <a:t>O</a:t>
              </a:r>
            </a:p>
          </p:txBody>
        </p:sp>
      </p:grpSp>
      <p:grpSp>
        <p:nvGrpSpPr>
          <p:cNvPr id="492" name="Group 491"/>
          <p:cNvGrpSpPr/>
          <p:nvPr/>
        </p:nvGrpSpPr>
        <p:grpSpPr>
          <a:xfrm>
            <a:off x="1066800" y="4328548"/>
            <a:ext cx="660448" cy="472052"/>
            <a:chOff x="5054552" y="1901620"/>
            <a:chExt cx="660448" cy="472052"/>
          </a:xfrm>
        </p:grpSpPr>
        <p:sp>
          <p:nvSpPr>
            <p:cNvPr id="493" name="Oval 492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4" name="TextBox 493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H</a:t>
              </a:r>
              <a:r>
                <a:rPr lang="en-US" sz="1600" baseline="-25000" smtClean="0">
                  <a:solidFill>
                    <a:schemeClr val="bg1"/>
                  </a:solidFill>
                </a:rPr>
                <a:t>2</a:t>
              </a:r>
              <a:r>
                <a:rPr lang="en-US" sz="1600">
                  <a:solidFill>
                    <a:schemeClr val="bg1"/>
                  </a:solidFill>
                </a:rPr>
                <a:t>O</a:t>
              </a:r>
            </a:p>
          </p:txBody>
        </p:sp>
      </p:grpSp>
      <p:grpSp>
        <p:nvGrpSpPr>
          <p:cNvPr id="495" name="Group 494"/>
          <p:cNvGrpSpPr/>
          <p:nvPr/>
        </p:nvGrpSpPr>
        <p:grpSpPr>
          <a:xfrm>
            <a:off x="1981200" y="4252348"/>
            <a:ext cx="660448" cy="472052"/>
            <a:chOff x="5054552" y="1901620"/>
            <a:chExt cx="660448" cy="472052"/>
          </a:xfrm>
        </p:grpSpPr>
        <p:sp>
          <p:nvSpPr>
            <p:cNvPr id="496" name="Oval 495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7" name="TextBox 496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H</a:t>
              </a:r>
              <a:r>
                <a:rPr lang="en-US" sz="1600" baseline="-25000" smtClean="0">
                  <a:solidFill>
                    <a:schemeClr val="bg1"/>
                  </a:solidFill>
                </a:rPr>
                <a:t>2</a:t>
              </a:r>
              <a:r>
                <a:rPr lang="en-US" sz="1600">
                  <a:solidFill>
                    <a:schemeClr val="bg1"/>
                  </a:solidFill>
                </a:rPr>
                <a:t>O</a:t>
              </a:r>
            </a:p>
          </p:txBody>
        </p:sp>
      </p:grpSp>
      <p:grpSp>
        <p:nvGrpSpPr>
          <p:cNvPr id="498" name="Group 497"/>
          <p:cNvGrpSpPr/>
          <p:nvPr/>
        </p:nvGrpSpPr>
        <p:grpSpPr>
          <a:xfrm>
            <a:off x="1524000" y="3947548"/>
            <a:ext cx="660448" cy="472052"/>
            <a:chOff x="5054552" y="1901620"/>
            <a:chExt cx="660448" cy="472052"/>
          </a:xfrm>
        </p:grpSpPr>
        <p:sp>
          <p:nvSpPr>
            <p:cNvPr id="499" name="Oval 498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0" name="TextBox 499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H</a:t>
              </a:r>
              <a:r>
                <a:rPr lang="en-US" sz="1600" baseline="-25000" smtClean="0">
                  <a:solidFill>
                    <a:schemeClr val="bg1"/>
                  </a:solidFill>
                </a:rPr>
                <a:t>2</a:t>
              </a:r>
              <a:r>
                <a:rPr lang="en-US" sz="1600">
                  <a:solidFill>
                    <a:schemeClr val="bg1"/>
                  </a:solidFill>
                </a:rPr>
                <a:t>O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200009" y="3145311"/>
            <a:ext cx="1504554" cy="917726"/>
            <a:chOff x="7226731" y="375078"/>
            <a:chExt cx="1504554" cy="917726"/>
          </a:xfrm>
        </p:grpSpPr>
        <p:grpSp>
          <p:nvGrpSpPr>
            <p:cNvPr id="507" name="Group 506"/>
            <p:cNvGrpSpPr/>
            <p:nvPr/>
          </p:nvGrpSpPr>
          <p:grpSpPr>
            <a:xfrm>
              <a:off x="7628153" y="820752"/>
              <a:ext cx="752277" cy="472052"/>
              <a:chOff x="5054552" y="1901620"/>
              <a:chExt cx="752277" cy="472052"/>
            </a:xfrm>
          </p:grpSpPr>
          <p:sp>
            <p:nvSpPr>
              <p:cNvPr id="508" name="Oval 507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9" name="TextBox 508"/>
              <p:cNvSpPr txBox="1"/>
              <p:nvPr/>
            </p:nvSpPr>
            <p:spPr>
              <a:xfrm>
                <a:off x="5152859" y="1966597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>
                    <a:solidFill>
                      <a:schemeClr val="bg1"/>
                    </a:solidFill>
                  </a:rPr>
                  <a:t>O</a:t>
                </a:r>
                <a:r>
                  <a:rPr lang="en-US" sz="1600" baseline="-25000" smtClean="0">
                    <a:solidFill>
                      <a:schemeClr val="bg1"/>
                    </a:solidFill>
                  </a:rPr>
                  <a:t>2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7226731" y="375078"/>
              <a:ext cx="1504554" cy="853052"/>
              <a:chOff x="3057723" y="3352800"/>
              <a:chExt cx="1504554" cy="853052"/>
            </a:xfrm>
          </p:grpSpPr>
          <p:grpSp>
            <p:nvGrpSpPr>
              <p:cNvPr id="501" name="Group 500"/>
              <p:cNvGrpSpPr/>
              <p:nvPr/>
            </p:nvGrpSpPr>
            <p:grpSpPr>
              <a:xfrm>
                <a:off x="3057723" y="3352800"/>
                <a:ext cx="752277" cy="472052"/>
                <a:chOff x="5054552" y="1901620"/>
                <a:chExt cx="752277" cy="472052"/>
              </a:xfrm>
            </p:grpSpPr>
            <p:sp>
              <p:nvSpPr>
                <p:cNvPr id="502" name="Oval 501"/>
                <p:cNvSpPr/>
                <p:nvPr/>
              </p:nvSpPr>
              <p:spPr>
                <a:xfrm>
                  <a:off x="5054552" y="1901620"/>
                  <a:ext cx="508048" cy="472052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3" name="TextBox 502"/>
                <p:cNvSpPr txBox="1"/>
                <p:nvPr/>
              </p:nvSpPr>
              <p:spPr>
                <a:xfrm>
                  <a:off x="5152859" y="1966597"/>
                  <a:ext cx="65397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>
                      <a:solidFill>
                        <a:schemeClr val="bg1"/>
                      </a:solidFill>
                    </a:rPr>
                    <a:t>O</a:t>
                  </a:r>
                  <a:r>
                    <a:rPr lang="en-US" sz="1600" baseline="-25000" smtClean="0">
                      <a:solidFill>
                        <a:schemeClr val="bg1"/>
                      </a:solidFill>
                    </a:rPr>
                    <a:t>2</a:t>
                  </a:r>
                  <a:endParaRPr lang="en-US" sz="160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504" name="Group 503"/>
              <p:cNvGrpSpPr/>
              <p:nvPr/>
            </p:nvGrpSpPr>
            <p:grpSpPr>
              <a:xfrm>
                <a:off x="3205121" y="3733800"/>
                <a:ext cx="752277" cy="472052"/>
                <a:chOff x="5054552" y="1901620"/>
                <a:chExt cx="752277" cy="472052"/>
              </a:xfrm>
            </p:grpSpPr>
            <p:sp>
              <p:nvSpPr>
                <p:cNvPr id="505" name="Oval 504"/>
                <p:cNvSpPr/>
                <p:nvPr/>
              </p:nvSpPr>
              <p:spPr>
                <a:xfrm>
                  <a:off x="5054552" y="1901620"/>
                  <a:ext cx="508048" cy="472052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6" name="TextBox 505"/>
                <p:cNvSpPr txBox="1"/>
                <p:nvPr/>
              </p:nvSpPr>
              <p:spPr>
                <a:xfrm>
                  <a:off x="5152859" y="1966597"/>
                  <a:ext cx="65397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>
                      <a:solidFill>
                        <a:schemeClr val="bg1"/>
                      </a:solidFill>
                    </a:rPr>
                    <a:t>O</a:t>
                  </a:r>
                  <a:r>
                    <a:rPr lang="en-US" sz="1600" baseline="-25000" smtClean="0">
                      <a:solidFill>
                        <a:schemeClr val="bg1"/>
                      </a:solidFill>
                    </a:rPr>
                    <a:t>2</a:t>
                  </a:r>
                  <a:endParaRPr lang="en-US" sz="160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510" name="Group 509"/>
              <p:cNvGrpSpPr/>
              <p:nvPr/>
            </p:nvGrpSpPr>
            <p:grpSpPr>
              <a:xfrm>
                <a:off x="3509687" y="3414148"/>
                <a:ext cx="752277" cy="472052"/>
                <a:chOff x="5054552" y="1901620"/>
                <a:chExt cx="752277" cy="472052"/>
              </a:xfrm>
            </p:grpSpPr>
            <p:sp>
              <p:nvSpPr>
                <p:cNvPr id="511" name="Oval 510"/>
                <p:cNvSpPr/>
                <p:nvPr/>
              </p:nvSpPr>
              <p:spPr>
                <a:xfrm>
                  <a:off x="5054552" y="1901620"/>
                  <a:ext cx="508048" cy="472052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2" name="TextBox 511"/>
                <p:cNvSpPr txBox="1"/>
                <p:nvPr/>
              </p:nvSpPr>
              <p:spPr>
                <a:xfrm>
                  <a:off x="5152859" y="1966597"/>
                  <a:ext cx="65397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>
                      <a:solidFill>
                        <a:schemeClr val="bg1"/>
                      </a:solidFill>
                    </a:rPr>
                    <a:t>O</a:t>
                  </a:r>
                  <a:r>
                    <a:rPr lang="en-US" sz="1600" baseline="-25000" smtClean="0">
                      <a:solidFill>
                        <a:schemeClr val="bg1"/>
                      </a:solidFill>
                    </a:rPr>
                    <a:t>2</a:t>
                  </a:r>
                  <a:endParaRPr lang="en-US" sz="160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513" name="Group 512"/>
              <p:cNvGrpSpPr/>
              <p:nvPr/>
            </p:nvGrpSpPr>
            <p:grpSpPr>
              <a:xfrm>
                <a:off x="3733800" y="3566548"/>
                <a:ext cx="752277" cy="472052"/>
                <a:chOff x="5054552" y="1901620"/>
                <a:chExt cx="752277" cy="472052"/>
              </a:xfrm>
            </p:grpSpPr>
            <p:sp>
              <p:nvSpPr>
                <p:cNvPr id="514" name="Oval 513"/>
                <p:cNvSpPr/>
                <p:nvPr/>
              </p:nvSpPr>
              <p:spPr>
                <a:xfrm>
                  <a:off x="5054552" y="1901620"/>
                  <a:ext cx="508048" cy="472052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5" name="TextBox 514"/>
                <p:cNvSpPr txBox="1"/>
                <p:nvPr/>
              </p:nvSpPr>
              <p:spPr>
                <a:xfrm>
                  <a:off x="5152859" y="1966597"/>
                  <a:ext cx="65397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>
                      <a:solidFill>
                        <a:schemeClr val="bg1"/>
                      </a:solidFill>
                    </a:rPr>
                    <a:t>O</a:t>
                  </a:r>
                  <a:r>
                    <a:rPr lang="en-US" sz="1600" baseline="-25000" smtClean="0">
                      <a:solidFill>
                        <a:schemeClr val="bg1"/>
                      </a:solidFill>
                    </a:rPr>
                    <a:t>2</a:t>
                  </a:r>
                  <a:endParaRPr lang="en-US" sz="160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516" name="Group 515"/>
              <p:cNvGrpSpPr/>
              <p:nvPr/>
            </p:nvGrpSpPr>
            <p:grpSpPr>
              <a:xfrm>
                <a:off x="3810000" y="3352800"/>
                <a:ext cx="752277" cy="472052"/>
                <a:chOff x="5054552" y="1901620"/>
                <a:chExt cx="752277" cy="472052"/>
              </a:xfrm>
            </p:grpSpPr>
            <p:sp>
              <p:nvSpPr>
                <p:cNvPr id="517" name="Oval 516"/>
                <p:cNvSpPr/>
                <p:nvPr/>
              </p:nvSpPr>
              <p:spPr>
                <a:xfrm>
                  <a:off x="5054552" y="1901620"/>
                  <a:ext cx="508048" cy="472052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8" name="TextBox 517"/>
                <p:cNvSpPr txBox="1"/>
                <p:nvPr/>
              </p:nvSpPr>
              <p:spPr>
                <a:xfrm>
                  <a:off x="5152859" y="1966597"/>
                  <a:ext cx="65397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>
                      <a:solidFill>
                        <a:schemeClr val="bg1"/>
                      </a:solidFill>
                    </a:rPr>
                    <a:t>O</a:t>
                  </a:r>
                  <a:r>
                    <a:rPr lang="en-US" sz="1600" baseline="-25000" smtClean="0">
                      <a:solidFill>
                        <a:schemeClr val="bg1"/>
                      </a:solidFill>
                    </a:rPr>
                    <a:t>2</a:t>
                  </a:r>
                  <a:endParaRPr lang="en-US" sz="1600">
                    <a:solidFill>
                      <a:schemeClr val="bg1"/>
                    </a:solidFill>
                  </a:endParaRPr>
                </a:p>
              </p:txBody>
            </p:sp>
          </p:grpSp>
        </p:grpSp>
      </p:grpSp>
      <p:grpSp>
        <p:nvGrpSpPr>
          <p:cNvPr id="519" name="Group 518"/>
          <p:cNvGrpSpPr/>
          <p:nvPr/>
        </p:nvGrpSpPr>
        <p:grpSpPr>
          <a:xfrm>
            <a:off x="5056311" y="2875402"/>
            <a:ext cx="953883" cy="754361"/>
            <a:chOff x="5028264" y="1901620"/>
            <a:chExt cx="653970" cy="472052"/>
          </a:xfrm>
        </p:grpSpPr>
        <p:sp>
          <p:nvSpPr>
            <p:cNvPr id="520" name="Oval 519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rgbClr val="33CC3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1" name="TextBox 520"/>
            <p:cNvSpPr txBox="1"/>
            <p:nvPr/>
          </p:nvSpPr>
          <p:spPr>
            <a:xfrm>
              <a:off x="5028264" y="2040349"/>
              <a:ext cx="653970" cy="1925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smtClean="0">
                  <a:solidFill>
                    <a:schemeClr val="bg1"/>
                  </a:solidFill>
                </a:rPr>
                <a:t>C</a:t>
              </a:r>
              <a:r>
                <a:rPr lang="en-US" sz="1400" baseline="-25000" smtClean="0">
                  <a:solidFill>
                    <a:schemeClr val="bg1"/>
                  </a:solidFill>
                </a:rPr>
                <a:t>6 </a:t>
              </a:r>
              <a:r>
                <a:rPr lang="en-US" sz="1400">
                  <a:solidFill>
                    <a:schemeClr val="bg1"/>
                  </a:solidFill>
                </a:rPr>
                <a:t>H</a:t>
              </a:r>
              <a:r>
                <a:rPr lang="en-US" sz="1400" baseline="-25000" smtClean="0">
                  <a:solidFill>
                    <a:schemeClr val="bg1"/>
                  </a:solidFill>
                </a:rPr>
                <a:t>12</a:t>
              </a:r>
              <a:r>
                <a:rPr lang="en-US" sz="1400" smtClean="0">
                  <a:solidFill>
                    <a:schemeClr val="bg1"/>
                  </a:solidFill>
                </a:rPr>
                <a:t> </a:t>
              </a:r>
              <a:r>
                <a:rPr lang="en-US" sz="1400">
                  <a:solidFill>
                    <a:schemeClr val="bg1"/>
                  </a:solidFill>
                </a:rPr>
                <a:t>O</a:t>
              </a:r>
              <a:r>
                <a:rPr lang="en-US" sz="1400" baseline="-25000">
                  <a:solidFill>
                    <a:schemeClr val="bg1"/>
                  </a:solidFill>
                </a:rPr>
                <a:t>6</a:t>
              </a:r>
              <a:endParaRPr lang="en-US" sz="1400">
                <a:solidFill>
                  <a:schemeClr val="bg1"/>
                </a:solidFill>
              </a:endParaRPr>
            </a:p>
          </p:txBody>
        </p:sp>
      </p:grpSp>
      <p:grpSp>
        <p:nvGrpSpPr>
          <p:cNvPr id="555" name="Group 554"/>
          <p:cNvGrpSpPr/>
          <p:nvPr/>
        </p:nvGrpSpPr>
        <p:grpSpPr>
          <a:xfrm>
            <a:off x="7115202" y="3048000"/>
            <a:ext cx="1854296" cy="1310252"/>
            <a:chOff x="1015952" y="3871348"/>
            <a:chExt cx="1854296" cy="1310252"/>
          </a:xfrm>
        </p:grpSpPr>
        <p:grpSp>
          <p:nvGrpSpPr>
            <p:cNvPr id="556" name="Group 555"/>
            <p:cNvGrpSpPr/>
            <p:nvPr/>
          </p:nvGrpSpPr>
          <p:grpSpPr>
            <a:xfrm>
              <a:off x="1828800" y="3886200"/>
              <a:ext cx="660448" cy="472052"/>
              <a:chOff x="5054552" y="1901620"/>
              <a:chExt cx="660448" cy="472052"/>
            </a:xfrm>
          </p:grpSpPr>
          <p:sp>
            <p:nvSpPr>
              <p:cNvPr id="572" name="Oval 571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3" name="TextBox 572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H</a:t>
                </a:r>
                <a:r>
                  <a:rPr lang="en-US" sz="1600" baseline="-25000" smtClean="0">
                    <a:solidFill>
                      <a:schemeClr val="bg1"/>
                    </a:solidFill>
                  </a:rPr>
                  <a:t>2</a:t>
                </a:r>
                <a:r>
                  <a:rPr lang="en-US" sz="1600">
                    <a:solidFill>
                      <a:schemeClr val="bg1"/>
                    </a:solidFill>
                  </a:rPr>
                  <a:t>O</a:t>
                </a:r>
              </a:p>
            </p:txBody>
          </p:sp>
        </p:grpSp>
        <p:grpSp>
          <p:nvGrpSpPr>
            <p:cNvPr id="557" name="Group 556"/>
            <p:cNvGrpSpPr/>
            <p:nvPr/>
          </p:nvGrpSpPr>
          <p:grpSpPr>
            <a:xfrm>
              <a:off x="2209800" y="4709548"/>
              <a:ext cx="660448" cy="472052"/>
              <a:chOff x="5054552" y="1901620"/>
              <a:chExt cx="660448" cy="472052"/>
            </a:xfrm>
          </p:grpSpPr>
          <p:sp>
            <p:nvSpPr>
              <p:cNvPr id="570" name="Oval 569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TextBox 570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H</a:t>
                </a:r>
                <a:r>
                  <a:rPr lang="en-US" sz="1600" baseline="-25000" smtClean="0">
                    <a:solidFill>
                      <a:schemeClr val="bg1"/>
                    </a:solidFill>
                  </a:rPr>
                  <a:t>2</a:t>
                </a:r>
                <a:r>
                  <a:rPr lang="en-US" sz="1600">
                    <a:solidFill>
                      <a:schemeClr val="bg1"/>
                    </a:solidFill>
                  </a:rPr>
                  <a:t>O</a:t>
                </a:r>
              </a:p>
            </p:txBody>
          </p:sp>
        </p:grpSp>
        <p:grpSp>
          <p:nvGrpSpPr>
            <p:cNvPr id="558" name="Group 557"/>
            <p:cNvGrpSpPr/>
            <p:nvPr/>
          </p:nvGrpSpPr>
          <p:grpSpPr>
            <a:xfrm>
              <a:off x="1015952" y="3871348"/>
              <a:ext cx="660448" cy="472052"/>
              <a:chOff x="5054552" y="1901620"/>
              <a:chExt cx="660448" cy="472052"/>
            </a:xfrm>
          </p:grpSpPr>
          <p:sp>
            <p:nvSpPr>
              <p:cNvPr id="568" name="Oval 567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TextBox 568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H</a:t>
                </a:r>
                <a:r>
                  <a:rPr lang="en-US" sz="1600" baseline="-25000" smtClean="0">
                    <a:solidFill>
                      <a:schemeClr val="bg1"/>
                    </a:solidFill>
                  </a:rPr>
                  <a:t>2</a:t>
                </a:r>
                <a:r>
                  <a:rPr lang="en-US" sz="1600">
                    <a:solidFill>
                      <a:schemeClr val="bg1"/>
                    </a:solidFill>
                  </a:rPr>
                  <a:t>O</a:t>
                </a:r>
              </a:p>
            </p:txBody>
          </p:sp>
        </p:grpSp>
        <p:grpSp>
          <p:nvGrpSpPr>
            <p:cNvPr id="559" name="Group 558"/>
            <p:cNvGrpSpPr/>
            <p:nvPr/>
          </p:nvGrpSpPr>
          <p:grpSpPr>
            <a:xfrm>
              <a:off x="1066800" y="4328548"/>
              <a:ext cx="660448" cy="472052"/>
              <a:chOff x="5054552" y="1901620"/>
              <a:chExt cx="660448" cy="472052"/>
            </a:xfrm>
          </p:grpSpPr>
          <p:sp>
            <p:nvSpPr>
              <p:cNvPr id="566" name="Oval 565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TextBox 566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H</a:t>
                </a:r>
                <a:r>
                  <a:rPr lang="en-US" sz="1600" baseline="-25000" smtClean="0">
                    <a:solidFill>
                      <a:schemeClr val="bg1"/>
                    </a:solidFill>
                  </a:rPr>
                  <a:t>2</a:t>
                </a:r>
                <a:r>
                  <a:rPr lang="en-US" sz="1600">
                    <a:solidFill>
                      <a:schemeClr val="bg1"/>
                    </a:solidFill>
                  </a:rPr>
                  <a:t>O</a:t>
                </a:r>
              </a:p>
            </p:txBody>
          </p:sp>
        </p:grpSp>
        <p:grpSp>
          <p:nvGrpSpPr>
            <p:cNvPr id="560" name="Group 559"/>
            <p:cNvGrpSpPr/>
            <p:nvPr/>
          </p:nvGrpSpPr>
          <p:grpSpPr>
            <a:xfrm>
              <a:off x="1981200" y="4252348"/>
              <a:ext cx="660448" cy="472052"/>
              <a:chOff x="5054552" y="1901620"/>
              <a:chExt cx="660448" cy="472052"/>
            </a:xfrm>
          </p:grpSpPr>
          <p:sp>
            <p:nvSpPr>
              <p:cNvPr id="564" name="Oval 563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TextBox 564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H</a:t>
                </a:r>
                <a:r>
                  <a:rPr lang="en-US" sz="1600" baseline="-25000" smtClean="0">
                    <a:solidFill>
                      <a:schemeClr val="bg1"/>
                    </a:solidFill>
                  </a:rPr>
                  <a:t>2</a:t>
                </a:r>
                <a:r>
                  <a:rPr lang="en-US" sz="1600">
                    <a:solidFill>
                      <a:schemeClr val="bg1"/>
                    </a:solidFill>
                  </a:rPr>
                  <a:t>O</a:t>
                </a:r>
              </a:p>
            </p:txBody>
          </p:sp>
        </p:grpSp>
        <p:grpSp>
          <p:nvGrpSpPr>
            <p:cNvPr id="561" name="Group 560"/>
            <p:cNvGrpSpPr/>
            <p:nvPr/>
          </p:nvGrpSpPr>
          <p:grpSpPr>
            <a:xfrm>
              <a:off x="1524000" y="3947548"/>
              <a:ext cx="660448" cy="472052"/>
              <a:chOff x="5054552" y="1901620"/>
              <a:chExt cx="660448" cy="472052"/>
            </a:xfrm>
          </p:grpSpPr>
          <p:sp>
            <p:nvSpPr>
              <p:cNvPr id="562" name="Oval 561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TextBox 562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H</a:t>
                </a:r>
                <a:r>
                  <a:rPr lang="en-US" sz="1600" baseline="-25000" smtClean="0">
                    <a:solidFill>
                      <a:schemeClr val="bg1"/>
                    </a:solidFill>
                  </a:rPr>
                  <a:t>2</a:t>
                </a:r>
                <a:r>
                  <a:rPr lang="en-US" sz="1600">
                    <a:solidFill>
                      <a:schemeClr val="bg1"/>
                    </a:solidFill>
                  </a:rPr>
                  <a:t>O</a:t>
                </a:r>
              </a:p>
            </p:txBody>
          </p:sp>
        </p:grpSp>
      </p:grpSp>
      <p:grpSp>
        <p:nvGrpSpPr>
          <p:cNvPr id="524" name="Group 523"/>
          <p:cNvGrpSpPr/>
          <p:nvPr/>
        </p:nvGrpSpPr>
        <p:grpSpPr>
          <a:xfrm>
            <a:off x="7506047" y="5486400"/>
            <a:ext cx="1561753" cy="620133"/>
            <a:chOff x="7861839" y="4818721"/>
            <a:chExt cx="1561753" cy="620133"/>
          </a:xfrm>
        </p:grpSpPr>
        <p:grpSp>
          <p:nvGrpSpPr>
            <p:cNvPr id="525" name="Group 524"/>
            <p:cNvGrpSpPr/>
            <p:nvPr/>
          </p:nvGrpSpPr>
          <p:grpSpPr>
            <a:xfrm>
              <a:off x="8187040" y="4878616"/>
              <a:ext cx="832897" cy="366793"/>
              <a:chOff x="7769884" y="5466720"/>
              <a:chExt cx="832897" cy="366793"/>
            </a:xfrm>
          </p:grpSpPr>
          <p:sp>
            <p:nvSpPr>
              <p:cNvPr id="532" name="Freeform 531"/>
              <p:cNvSpPr/>
              <p:nvPr/>
            </p:nvSpPr>
            <p:spPr>
              <a:xfrm rot="20557209" flipV="1">
                <a:off x="7952378" y="5466720"/>
                <a:ext cx="650403" cy="366793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Freeform 532"/>
              <p:cNvSpPr/>
              <p:nvPr/>
            </p:nvSpPr>
            <p:spPr>
              <a:xfrm rot="20557209" flipV="1">
                <a:off x="7769884" y="5654761"/>
                <a:ext cx="559091" cy="174993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oup 525"/>
            <p:cNvGrpSpPr/>
            <p:nvPr/>
          </p:nvGrpSpPr>
          <p:grpSpPr>
            <a:xfrm>
              <a:off x="7861839" y="4818721"/>
              <a:ext cx="1561753" cy="620133"/>
              <a:chOff x="7431310" y="5432339"/>
              <a:chExt cx="1561753" cy="620133"/>
            </a:xfrm>
          </p:grpSpPr>
          <p:sp>
            <p:nvSpPr>
              <p:cNvPr id="527" name="Freeform 526"/>
              <p:cNvSpPr/>
              <p:nvPr/>
            </p:nvSpPr>
            <p:spPr>
              <a:xfrm rot="1186736">
                <a:off x="8025186" y="5599616"/>
                <a:ext cx="966323" cy="274228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FFF18B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8" name="Freeform 527"/>
              <p:cNvSpPr/>
              <p:nvPr/>
            </p:nvSpPr>
            <p:spPr>
              <a:xfrm rot="1117886">
                <a:off x="8050668" y="5432339"/>
                <a:ext cx="942395" cy="253447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9" name="Freeform 528"/>
              <p:cNvSpPr/>
              <p:nvPr/>
            </p:nvSpPr>
            <p:spPr>
              <a:xfrm rot="20557209" flipV="1">
                <a:off x="8290952" y="5476133"/>
                <a:ext cx="559091" cy="174993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FFE629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0" name="Freeform 529"/>
              <p:cNvSpPr/>
              <p:nvPr/>
            </p:nvSpPr>
            <p:spPr>
              <a:xfrm rot="1186736">
                <a:off x="7504118" y="5778244"/>
                <a:ext cx="966323" cy="274228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FFF18B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1" name="Freeform 530"/>
              <p:cNvSpPr/>
              <p:nvPr/>
            </p:nvSpPr>
            <p:spPr>
              <a:xfrm rot="20557209" flipV="1">
                <a:off x="7431310" y="5645348"/>
                <a:ext cx="650403" cy="366793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34" name="Group 533"/>
          <p:cNvGrpSpPr/>
          <p:nvPr/>
        </p:nvGrpSpPr>
        <p:grpSpPr>
          <a:xfrm>
            <a:off x="6019800" y="6172200"/>
            <a:ext cx="2951815" cy="384581"/>
            <a:chOff x="147328" y="4799596"/>
            <a:chExt cx="2252708" cy="1788582"/>
          </a:xfrm>
        </p:grpSpPr>
        <p:sp>
          <p:nvSpPr>
            <p:cNvPr id="535" name="TextBox 534"/>
            <p:cNvSpPr txBox="1"/>
            <p:nvPr/>
          </p:nvSpPr>
          <p:spPr>
            <a:xfrm>
              <a:off x="147328" y="4799596"/>
              <a:ext cx="2252708" cy="178858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chemeClr val="accent2">
                      <a:lumMod val="50000"/>
                    </a:schemeClr>
                  </a:solidFill>
                </a:rPr>
                <a:t>Decaying Organic Matter</a:t>
              </a:r>
            </a:p>
            <a:p>
              <a:pPr algn="ctr"/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  <a:p>
              <a:pPr algn="ctr"/>
              <a:endParaRPr lang="en-US" sz="1100" b="1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536" name="Down Arrow 535"/>
            <p:cNvSpPr/>
            <p:nvPr/>
          </p:nvSpPr>
          <p:spPr>
            <a:xfrm flipV="1">
              <a:off x="2204343" y="4929175"/>
              <a:ext cx="111254" cy="1346716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821882" y="3821677"/>
            <a:ext cx="2946448" cy="1462652"/>
            <a:chOff x="381000" y="1509148"/>
            <a:chExt cx="2946448" cy="1462652"/>
          </a:xfrm>
        </p:grpSpPr>
        <p:grpSp>
          <p:nvGrpSpPr>
            <p:cNvPr id="537" name="Group 536"/>
            <p:cNvGrpSpPr/>
            <p:nvPr/>
          </p:nvGrpSpPr>
          <p:grpSpPr>
            <a:xfrm>
              <a:off x="2057400" y="1509148"/>
              <a:ext cx="660448" cy="472052"/>
              <a:chOff x="5054552" y="1901620"/>
              <a:chExt cx="660448" cy="472052"/>
            </a:xfrm>
          </p:grpSpPr>
          <p:sp>
            <p:nvSpPr>
              <p:cNvPr id="538" name="Oval 537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TextBox 538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CO</a:t>
                </a:r>
                <a:r>
                  <a:rPr lang="en-US" sz="1600" baseline="-25000">
                    <a:solidFill>
                      <a:schemeClr val="bg1"/>
                    </a:solidFill>
                  </a:rPr>
                  <a:t>2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40" name="Group 539"/>
            <p:cNvGrpSpPr/>
            <p:nvPr/>
          </p:nvGrpSpPr>
          <p:grpSpPr>
            <a:xfrm>
              <a:off x="2616152" y="2499748"/>
              <a:ext cx="660448" cy="472052"/>
              <a:chOff x="5054552" y="1901620"/>
              <a:chExt cx="660448" cy="472052"/>
            </a:xfrm>
          </p:grpSpPr>
          <p:sp>
            <p:nvSpPr>
              <p:cNvPr id="541" name="Oval 540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TextBox 541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CO</a:t>
                </a:r>
                <a:r>
                  <a:rPr lang="en-US" sz="1600" baseline="-25000">
                    <a:solidFill>
                      <a:schemeClr val="bg1"/>
                    </a:solidFill>
                  </a:rPr>
                  <a:t>2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43" name="Group 542"/>
            <p:cNvGrpSpPr/>
            <p:nvPr/>
          </p:nvGrpSpPr>
          <p:grpSpPr>
            <a:xfrm>
              <a:off x="1600200" y="2042548"/>
              <a:ext cx="660448" cy="472052"/>
              <a:chOff x="5054552" y="1901620"/>
              <a:chExt cx="660448" cy="472052"/>
            </a:xfrm>
          </p:grpSpPr>
          <p:sp>
            <p:nvSpPr>
              <p:cNvPr id="544" name="Oval 543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5" name="TextBox 544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CO</a:t>
                </a:r>
                <a:r>
                  <a:rPr lang="en-US" sz="1600" baseline="-25000">
                    <a:solidFill>
                      <a:schemeClr val="bg1"/>
                    </a:solidFill>
                  </a:rPr>
                  <a:t>2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46" name="Group 545"/>
            <p:cNvGrpSpPr/>
            <p:nvPr/>
          </p:nvGrpSpPr>
          <p:grpSpPr>
            <a:xfrm>
              <a:off x="908916" y="1519257"/>
              <a:ext cx="660448" cy="472052"/>
              <a:chOff x="5054552" y="1901620"/>
              <a:chExt cx="660448" cy="472052"/>
            </a:xfrm>
          </p:grpSpPr>
          <p:sp>
            <p:nvSpPr>
              <p:cNvPr id="547" name="Oval 546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TextBox 547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CO</a:t>
                </a:r>
                <a:r>
                  <a:rPr lang="en-US" sz="1600" baseline="-25000">
                    <a:solidFill>
                      <a:schemeClr val="bg1"/>
                    </a:solidFill>
                  </a:rPr>
                  <a:t>2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49" name="Group 548"/>
            <p:cNvGrpSpPr/>
            <p:nvPr/>
          </p:nvGrpSpPr>
          <p:grpSpPr>
            <a:xfrm>
              <a:off x="381000" y="1890148"/>
              <a:ext cx="660448" cy="472052"/>
              <a:chOff x="5054552" y="1901620"/>
              <a:chExt cx="660448" cy="472052"/>
            </a:xfrm>
          </p:grpSpPr>
          <p:sp>
            <p:nvSpPr>
              <p:cNvPr id="550" name="Oval 549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TextBox 550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CO</a:t>
                </a:r>
                <a:r>
                  <a:rPr lang="en-US" sz="1600" baseline="-25000">
                    <a:solidFill>
                      <a:schemeClr val="bg1"/>
                    </a:solidFill>
                  </a:rPr>
                  <a:t>2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52" name="Group 551"/>
            <p:cNvGrpSpPr/>
            <p:nvPr/>
          </p:nvGrpSpPr>
          <p:grpSpPr>
            <a:xfrm>
              <a:off x="2667000" y="1890148"/>
              <a:ext cx="660448" cy="472052"/>
              <a:chOff x="5054552" y="1901620"/>
              <a:chExt cx="660448" cy="472052"/>
            </a:xfrm>
          </p:grpSpPr>
          <p:sp>
            <p:nvSpPr>
              <p:cNvPr id="553" name="Oval 552"/>
              <p:cNvSpPr/>
              <p:nvPr/>
            </p:nvSpPr>
            <p:spPr>
              <a:xfrm>
                <a:off x="5054552" y="1901620"/>
                <a:ext cx="508048" cy="472052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TextBox 553"/>
              <p:cNvSpPr txBox="1"/>
              <p:nvPr/>
            </p:nvSpPr>
            <p:spPr>
              <a:xfrm>
                <a:off x="5061030" y="1981200"/>
                <a:ext cx="6539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smtClean="0">
                    <a:solidFill>
                      <a:schemeClr val="bg1"/>
                    </a:solidFill>
                  </a:rPr>
                  <a:t>CO</a:t>
                </a:r>
                <a:r>
                  <a:rPr lang="en-US" sz="1600" baseline="-25000">
                    <a:solidFill>
                      <a:schemeClr val="bg1"/>
                    </a:solidFill>
                  </a:rPr>
                  <a:t>2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574" name="TextBox 573"/>
          <p:cNvSpPr txBox="1"/>
          <p:nvPr/>
        </p:nvSpPr>
        <p:spPr>
          <a:xfrm>
            <a:off x="4573410" y="1356748"/>
            <a:ext cx="4141433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2">
                    <a:lumMod val="75000"/>
                  </a:schemeClr>
                </a:solidFill>
              </a:rPr>
              <a:t>In a natural system, growth and decomposition balance one another and the atmospheric carbon dioxide concentration remains fairly stable. </a:t>
            </a:r>
          </a:p>
        </p:txBody>
      </p:sp>
      <p:sp>
        <p:nvSpPr>
          <p:cNvPr id="575" name="Rectangle 574"/>
          <p:cNvSpPr/>
          <p:nvPr/>
        </p:nvSpPr>
        <p:spPr>
          <a:xfrm>
            <a:off x="34780" y="304800"/>
            <a:ext cx="9070111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Photosynthesis and Carbon Cycling</a:t>
            </a:r>
            <a:endParaRPr lang="en-US" sz="4800" b="1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522" name="Group 521"/>
          <p:cNvGrpSpPr/>
          <p:nvPr/>
        </p:nvGrpSpPr>
        <p:grpSpPr>
          <a:xfrm>
            <a:off x="5772700" y="6172201"/>
            <a:ext cx="3198916" cy="381000"/>
            <a:chOff x="147328" y="4799596"/>
            <a:chExt cx="2252708" cy="2504924"/>
          </a:xfrm>
        </p:grpSpPr>
        <p:sp>
          <p:nvSpPr>
            <p:cNvPr id="523" name="TextBox 522"/>
            <p:cNvSpPr txBox="1"/>
            <p:nvPr/>
          </p:nvSpPr>
          <p:spPr>
            <a:xfrm>
              <a:off x="147328" y="4799596"/>
              <a:ext cx="2252708" cy="25049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chemeClr val="accent2">
                      <a:lumMod val="50000"/>
                    </a:schemeClr>
                  </a:solidFill>
                </a:rPr>
                <a:t>Decomposition/Respiration</a:t>
              </a:r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  <a:p>
              <a:pPr algn="ctr"/>
              <a:endParaRPr lang="en-US" sz="1100" b="1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576" name="Down Arrow 575"/>
            <p:cNvSpPr/>
            <p:nvPr/>
          </p:nvSpPr>
          <p:spPr>
            <a:xfrm flipV="1">
              <a:off x="2204343" y="4929175"/>
              <a:ext cx="111254" cy="196863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14985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11111E-6 -1.11111E-6 C 0.01058 0.00463 0.01023 0.00509 0.02864 -1.11111E-6 C 0.03037 -0.00046 0.03003 -0.0044 0.03142 -0.00579 C 0.03263 -0.00694 0.03437 -0.00694 0.03576 -0.00764 C 0.06579 -0.00625 0.08315 -0.00417 0.11145 -1.11111E-6 C 0.11527 0.00116 0.11926 0.00185 0.12291 0.00371 C 0.13489 0.00949 0.12013 0.00625 0.13142 0.00949 C 0.13419 0.01042 0.13714 0.01065 0.1401 0.01134 C 0.14253 0.01204 0.14478 0.01273 0.14721 0.01343 C 0.15659 0.02176 0.15433 0.03056 0.16579 0.03426 C 0.18246 0.04537 0.18958 0.04607 0.21006 0.04769 C 0.21527 0.05 0.21753 0.05324 0.22291 0.05533 C 0.22708 0.06366 0.22916 0.06065 0.23437 0.06667 C 0.23836 0.0713 0.24183 0.07685 0.24565 0.08195 L 0.26579 0.09722 " pathEditMode="relative" ptsTypes="fffffffffffffAA">
                                      <p:cBhvr>
                                        <p:cTn id="43" dur="2000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6.2963E-6 C 0.0059 0.01042 0.01042 0.01088 0.01996 0.01713 C 0.02205 0.01852 0.02361 0.0213 0.02569 0.02292 C 0.03489 0.02963 0.05937 0.04098 0.06857 0.04376 C 0.07708 0.0463 0.08576 0.04885 0.09427 0.05139 C 0.09861 0.05278 0.10712 0.05533 0.10712 0.05533 C 0.11406 0.06204 0.1217 0.06945 0.13003 0.07246 C 0.13142 0.07362 0.13264 0.07524 0.1342 0.07616 C 0.13559 0.07709 0.13732 0.07686 0.13854 0.07801 C 0.14323 0.08172 0.14687 0.08727 0.15139 0.09144 C 0.1526 0.0926 0.15434 0.0926 0.15573 0.09329 C 0.16094 0.0963 0.16458 0.10047 0.16996 0.10278 C 0.17552 0.11436 0.16944 0.1044 0.17708 0.11042 C 0.1783 0.11135 0.17882 0.11343 0.18003 0.11436 C 0.18802 0.11968 0.19739 0.12038 0.20573 0.12385 C 0.21024 0.12801 0.2158 0.13056 0.21996 0.13519 C 0.22517 0.14098 0.22917 0.14769 0.23576 0.15047 C 0.23976 0.15394 0.24357 0.15533 0.24705 0.15996 " pathEditMode="relative" ptsTypes="fffffffffffffffffA">
                                      <p:cBhvr>
                                        <p:cTn id="45" dur="2000" fill="hold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3.33333E-6 C 0.05244 0.00255 0.07431 -0.0007 0.11581 0.01713 C 0.12553 0.02593 0.13872 0.0287 0.15001 0.03241 C 0.15695 0.0412 0.16511 0.04097 0.17292 0.04768 C 0.17779 0.05185 0.18421 0.05579 0.18872 0.06088 C 0.19601 0.06898 0.18942 0.06528 0.19723 0.06852 C 0.19775 0.07037 0.19758 0.07292 0.19862 0.0743 C 0.19966 0.07569 0.20174 0.075 0.20296 0.07616 C 0.20661 0.0794 0.20956 0.08426 0.21303 0.08773 C 0.21911 0.1044 0.23334 0.10926 0.24289 0.12199 C 0.24411 0.12361 0.24463 0.12593 0.24584 0.12755 C 0.24949 0.13241 0.25487 0.13634 0.25869 0.14097 C 0.26911 0.15347 0.27726 0.16875 0.29011 0.17708 C 0.29289 0.18102 0.29567 0.18472 0.29862 0.18866 C 0.30001 0.19051 0.30296 0.19421 0.30296 0.19421 C 0.30348 0.19606 0.30365 0.19815 0.30435 0.2 C 0.30522 0.20208 0.30661 0.2037 0.3073 0.20579 C 0.31008 0.21458 0.30869 0.21574 0.31581 0.22106 " pathEditMode="relative" ptsTypes="fffffffffffffffffA">
                                      <p:cBhvr>
                                        <p:cTn id="47" dur="2000" fill="hold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8889E-6 3.7037E-6 C 0.04011 -0.00393 0.07883 -0.01458 0.11858 -0.01898 C 0.13004 -0.01829 0.1415 -0.01852 0.15296 -0.01713 C 0.15817 -0.01643 0.16858 -0.01319 0.16858 -0.01319 C 0.19219 0.00232 0.16094 -0.01875 0.18577 3.7037E-6 C 0.19706 0.00857 0.21147 0.01343 0.22431 0.01713 C 0.23855 0.02685 0.2191 0.01458 0.24723 0.02477 C 0.25643 0.02824 0.26476 0.03218 0.27431 0.03426 C 0.28056 0.03727 0.28681 0.03796 0.29289 0.0419 C 0.30452 0.04954 0.31407 0.05949 0.32709 0.06296 C 0.33126 0.07847 0.35174 0.10139 0.36285 0.10857 C 0.36876 0.11644 0.37483 0.1213 0.38143 0.12778 C 0.38664 0.13287 0.38976 0.14074 0.39428 0.14676 C 0.3948 0.14861 0.3948 0.15093 0.39567 0.15255 C 0.39775 0.15625 0.40088 0.15833 0.40296 0.16204 C 0.40435 0.16458 0.40539 0.16759 0.40713 0.16968 C 0.40886 0.17153 0.41754 0.17616 0.41997 0.17732 C 0.42084 0.17847 0.42171 0.18009 0.42292 0.18102 C 0.42414 0.18195 0.42605 0.18148 0.42709 0.18287 C 0.42952 0.18611 0.43022 0.1912 0.43282 0.19445 C 0.43681 0.19931 0.4349 0.19676 0.43855 0.20208 C 0.43976 0.20671 0.44601 0.22107 0.45001 0.22107 " pathEditMode="relative" ptsTypes="fffffffffffffffffffffA">
                                      <p:cBhvr>
                                        <p:cTn id="49" dur="2000" fill="hold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C 0.03385 -0.01435 0.07691 0.00116 0.11423 -0.00185 C 0.11562 -0.00255 0.11753 -0.00232 0.11857 -0.00371 C 0.11962 -0.00509 0.1184 -0.00949 0.11996 -0.00949 C 0.14132 -0.01088 0.16285 -0.00834 0.1842 -0.00764 C 0.19427 -0.00602 0.20434 -0.00579 0.21423 -0.00371 C 0.22934 -0.00046 0.24323 0.00741 0.25851 0.00949 C 0.26146 0.01088 0.26441 0.0118 0.26719 0.01342 C 0.27552 0.01829 0.2717 0.02199 0.28281 0.02477 C 0.28976 0.03102 0.29705 0.03287 0.30434 0.03819 C 0.32187 0.05092 0.30972 0.04514 0.31996 0.04954 C 0.34705 0.04838 0.35503 0.04583 0.37708 0.04954 C 0.38767 0.05139 0.39809 0.05625 0.40851 0.05903 C 0.41337 0.06342 0.41701 0.06481 0.42274 0.06666 C 0.42795 0.07708 0.43229 0.09074 0.44132 0.09537 C 0.44861 0.10486 0.45729 0.11967 0.46719 0.12384 C 0.47187 0.13055 0.47847 0.13379 0.48281 0.14097 C 0.48819 0.15023 0.49219 0.15764 0.49861 0.16574 C 0.49948 0.16967 0.50139 0.17731 0.50139 0.17731 " pathEditMode="relative" ptsTypes="ffffffffffffffffffA">
                                      <p:cBhvr>
                                        <p:cTn id="51" dur="2000" fill="hold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85185E-6 L 0.06129 0.01713 L 0.14705 0.02847 L 0.22275 0.04954 L 0.30712 0.09699 L 0.36424 0.13889 " pathEditMode="relative" ptsTypes="AAAAAA">
                                      <p:cBhvr>
                                        <p:cTn id="53" dur="2000" fill="hold"/>
                                        <p:tgtEl>
                                          <p:spTgt spid="4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89 0.07129 C 0.05208 0.06921 0.08802 0.06875 0.12535 0.0618 C 0.13576 0.05509 0.14826 0.04884 0.15955 0.04653 C 0.16684 0.04352 0.17396 0.04028 0.18107 0.03704 C 0.18715 0.03426 0.18941 0.02801 0.1967 0.02569 C 0.20729 0.01157 0.21996 0.0037 0.23385 -0.00301 C 0.23541 -0.00371 0.23663 -0.00579 0.23819 -0.00671 C 0.23958 -0.00764 0.24114 -0.00787 0.24253 -0.00857 C 0.24861 -0.01435 0.25555 -0.02084 0.26111 -0.02755 C 0.27048 -0.03889 0.27413 -0.04815 0.2868 -0.05232 C 0.3 -0.06134 0.29427 -0.05741 0.30382 -0.06389 C 0.30989 -0.06806 0.31736 -0.06852 0.32239 -0.07523 C 0.32552 -0.0794 0.32795 -0.08449 0.33107 -0.08866 C 0.33663 -0.10371 0.34375 -0.12408 0.35243 -0.13634 C 0.35503 -0.14699 0.35885 -0.14954 0.36666 -0.15347 C 0.37396 -0.1625 0.36423 -0.15162 0.37535 -0.15903 C 0.3816 -0.1632 0.38281 -0.16528 0.3868 -0.1706 C 0.39062 -0.18102 0.38958 -0.17546 0.38958 -0.18773 " pathEditMode="relative" rAng="0" ptsTypes="fffffffffffffffffA">
                                      <p:cBhvr>
                                        <p:cTn id="56" dur="2000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37" y="-12963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22222E-6 C 0.01077 0.00278 0.02049 0.00741 0.03143 0.00949 C 0.04289 0.00879 0.05434 0.00995 0.06563 0.00764 C 0.06719 0.00741 0.0658 0.00301 0.06702 0.00185 C 0.07535 -0.00579 0.07622 -0.00185 0.08282 -0.00579 C 0.0882 -0.00903 0.09289 -0.01412 0.09844 -0.01713 C 0.12118 -0.02963 0.14532 -0.04236 0.16997 -0.04769 C 0.1842 -0.05394 0.20313 -0.05718 0.21563 -0.06852 C 0.22066 -0.07315 0.22986 -0.0838 0.22986 -0.0838 C 0.24514 -0.11713 0.23681 -0.09908 0.28993 -0.10093 C 0.31337 -0.10671 0.3375 -0.10579 0.36129 -0.10671 C 0.37431 -0.11227 0.37813 -0.11435 0.39271 -0.11435 " pathEditMode="relative" ptsTypes="fffffffffffA">
                                      <p:cBhvr>
                                        <p:cTn id="58" dur="2000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77778E-6 C 0.01806 0.0044 0.03629 0.00718 0.05417 0.0132 C 0.05747 0.01436 0.0599 0.01829 0.06285 0.02084 C 0.06615 0.02385 0.07049 0.02339 0.07431 0.02477 C 0.08767 0.03658 0.10538 0.02964 0.11997 0.02269 C 0.12934 0.01019 0.13108 0.00788 0.14288 0.00186 C 0.1625 -0.01921 0.18906 -0.03171 0.21285 -0.04189 C 0.22847 -0.05648 0.20642 -0.03657 0.22135 -0.04768 C 0.23611 -0.05856 0.22431 -0.053 0.2342 -0.05717 C 0.23681 -0.06064 0.24045 -0.06273 0.24288 -0.06666 C 0.24392 -0.06828 0.24306 -0.07129 0.24427 -0.07245 C 0.24635 -0.0743 0.24913 -0.07337 0.25139 -0.0743 C 0.25816 -0.07708 0.26458 -0.08078 0.27135 -0.08379 C 0.2783 -0.0868 0.27587 -0.08495 0.28281 -0.08773 C 0.28559 -0.08888 0.29132 -0.09143 0.29132 -0.09143 C 0.29514 -0.09652 0.29913 -0.10046 0.30417 -0.103 C 0.30694 -0.10439 0.3099 -0.10555 0.31285 -0.10671 C 0.31424 -0.1074 0.31701 -0.10856 0.31701 -0.10856 C 0.325 -0.11573 0.3375 -0.11643 0.34705 -0.12013 C 0.36094 -0.12546 0.37309 -0.13634 0.38715 -0.14097 C 0.39167 -0.14421 0.39254 -0.14513 0.39705 -0.14675 C 0.40087 -0.14814 0.40851 -0.15046 0.40851 -0.15046 C 0.41389 -0.14953 0.42049 -0.15185 0.42431 -0.14675 C 0.42535 -0.14536 0.42448 -0.14212 0.42569 -0.14097 C 0.42813 -0.13865 0.43142 -0.13842 0.4342 -0.13726 C 0.43646 -0.13634 0.44132 -0.13541 0.44132 -0.13541 " pathEditMode="relative" ptsTypes="fffffffffffffffffffffffffA">
                                      <p:cBhvr>
                                        <p:cTn id="60" dur="2000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86 0.04491 C 0.0665 0.05764 0.10174 0.0706 0.13854 0.07732 C 0.14983 0.08797 0.17222 0.08426 0.18281 0.08496 C 0.19358 0.08148 0.20104 0.07454 0.21129 0.06968 C 0.23837 0.05648 0.26545 0.04097 0.29271 0.02963 C 0.30469 0.02477 0.3165 0.01806 0.32847 0.0125 C 0.33507 0.00949 0.34844 0.00301 0.34844 0.00301 C 0.35452 -0.00486 0.36354 -0.00694 0.37136 -0.01227 C 0.39358 -0.02708 0.41563 -0.04328 0.43854 -0.05602 C 0.44549 -0.06574 0.45139 -0.06574 0.46129 -0.06736 C 0.47639 -0.07384 0.454 -0.06365 0.46997 -0.07315 C 0.47969 -0.07893 0.48629 -0.08194 0.49427 -0.09213 C 0.49879 -0.11065 0.49132 -0.08264 0.5 -0.1037 C 0.50139 -0.10717 0.50191 -0.11134 0.50278 -0.11504 C 0.50573 -0.12731 0.50556 -0.1169 0.50556 -0.12268 " pathEditMode="relative" ptsTypes="ffffffffffffffA">
                                      <p:cBhvr>
                                        <p:cTn id="62" dur="2000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C 0.00504 0.00671 0.01216 0.00787 0.0158 0.01736 C 0.02049 0.02986 0.02639 0.04514 0.03577 0.05162 C 0.05434 0.04954 0.07292 0.04745 0.0915 0.04583 C 0.12605 0.04699 0.14896 0.04977 0.18143 0.04769 C 0.19601 0.02824 0.22275 0.02616 0.2415 0.01736 C 0.2573 0.00995 0.2724 0.0007 0.28855 -0.00555 C 0.30469 -0.0118 0.29966 -0.00764 0.31441 -0.01134 C 0.35782 -0.02199 0.39497 -0.02523 0.44011 -0.02662 C 0.44375 -0.03634 0.45434 -0.05324 0.45434 -0.05301 C 0.45782 -0.06782 0.45313 -0.04977 0.45868 -0.06458 C 0.46146 -0.07176 0.46042 -0.08032 0.46285 -0.0875 C 0.46407 -0.09097 0.46598 -0.09352 0.46719 -0.09699 C 0.46893 -0.10185 0.4698 -0.10741 0.47153 -0.11227 C 0.4724 -0.11481 0.47344 -0.11736 0.47431 -0.11991 C 0.47605 -0.1338 0.48056 -0.14676 0.48438 -0.15995 C 0.4875 -0.17106 0.49289 -0.17292 0.49289 -0.18472 " pathEditMode="relative" rAng="0" ptsTypes="ffffffffffffffffA">
                                      <p:cBhvr>
                                        <p:cTn id="64" dur="2000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35" y="-6667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5.55556E-6 C 0.02622 0.00324 0.05226 0.00787 0.07848 0.00949 C 0.11146 0.01134 0.13056 0.00555 0.1599 0.00208 C 0.16424 0.00023 0.16962 0.00046 0.17275 -0.00371 C 0.17414 -0.00556 0.17535 -0.00811 0.17709 -0.0095 C 0.18507 -0.01551 0.19462 -0.01852 0.20278 -0.02477 C 0.20903 -0.0294 0.21302 -0.03635 0.21858 -0.0419 C 0.22761 -0.05093 0.22136 -0.03959 0.23004 -0.05139 C 0.23577 -0.05903 0.2408 -0.0669 0.24705 -0.07431 C 0.26268 -0.09283 0.28108 -0.10579 0.29566 -0.1257 C 0.30625 -0.14005 0.31077 -0.16112 0.32136 -0.17524 C 0.32431 -0.18704 0.32049 -0.17431 0.32709 -0.18658 C 0.33177 -0.19514 0.32865 -0.19769 0.33559 -0.20371 C 0.33872 -0.21413 0.34237 -0.22338 0.34427 -0.23426 C 0.34566 -0.25788 0.34566 -0.24954 0.34566 -0.25903 " pathEditMode="relative" ptsTypes="ffffffffffffffA">
                                      <p:cBhvr>
                                        <p:cTn id="66" dur="2000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0"/>
                            </p:stCondLst>
                            <p:childTnLst>
                              <p:par>
                                <p:cTn id="6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8000"/>
                            </p:stCondLst>
                            <p:childTnLst>
                              <p:par>
                                <p:cTn id="1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C 0.00225 0.02338 0.00607 0.04977 0.01736 0.06967 C 0.02083 0.08217 0.03125 0.08981 0.03906 0.09768 C 0.04496 0.1037 0.04826 0.11203 0.05382 0.11875 C 0.0559 0.12106 0.05868 0.12315 0.06111 0.12569 C 0.06336 0.13703 0.06788 0.1412 0.07274 0.15046 C 0.07777 0.16041 0.08437 0.16875 0.0901 0.17824 C 0.09132 0.18032 0.09166 0.1831 0.09305 0.18541 C 0.09409 0.18703 0.096 0.18727 0.09722 0.18889 C 0.10416 0.19722 0.11163 0.20393 0.11927 0.21157 C 0.12639 0.21875 0.1335 0.23032 0.14236 0.23449 C 0.14739 0.24282 0.15347 0.24328 0.16128 0.24653 C 0.16944 0.25393 0.17934 0.25532 0.18767 0.26227 C 0.19149 0.26551 0.20069 0.26921 0.20069 0.26967 C 0.20486 0.27453 0.20955 0.275 0.21527 0.27801 C 0.21718 0.27893 0.21909 0.28032 0.221 0.28148 C 0.22257 0.28287 0.22378 0.28426 0.22552 0.28495 C 0.23177 0.28889 0.23923 0.29004 0.24583 0.29398 C 0.25243 0.29305 0.25937 0.29328 0.26614 0.2919 C 0.271 0.2912 0.27569 0.28657 0.28073 0.28657 " pathEditMode="relative" rAng="0" ptsTypes="fffffffffffffffffffA">
                                      <p:cBhvr>
                                        <p:cTn id="112" dur="2000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28" y="1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7.03704E-6 C 0.0026 0.00973 0.00434 0.01737 0.01007 0.02477 C 0.01423 0.03612 0.01649 0.04491 0.02291 0.05348 C 0.02639 0.0632 0.02916 0.06968 0.03576 0.07639 C 0.04739 0.10186 0.06875 0.11366 0.08854 0.1257 C 0.09184 0.12778 0.09548 0.12894 0.09861 0.13149 C 0.10225 0.13473 0.10503 0.13959 0.10868 0.14306 C 0.11753 0.15139 0.12812 0.15764 0.13715 0.16575 C 0.14514 0.17292 0.15225 0.1838 0.16145 0.18681 C 0.16649 0.19306 0.16875 0.19445 0.17569 0.1963 C 0.18055 0.20232 0.18489 0.20996 0.1901 0.21528 C 0.19722 0.22223 0.19965 0.22315 0.20434 0.23241 C 0.20694 0.24352 0.21284 0.25741 0.21284 0.26876 " pathEditMode="relative" ptsTypes="ffffffffffffA">
                                      <p:cBhvr>
                                        <p:cTn id="11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2000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2000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2395173"/>
            <a:ext cx="9144000" cy="4436701"/>
            <a:chOff x="0" y="2395173"/>
            <a:chExt cx="9144000" cy="4436701"/>
          </a:xfrm>
        </p:grpSpPr>
        <p:sp>
          <p:nvSpPr>
            <p:cNvPr id="5" name="Freeform 4"/>
            <p:cNvSpPr/>
            <p:nvPr/>
          </p:nvSpPr>
          <p:spPr>
            <a:xfrm>
              <a:off x="0" y="3840480"/>
              <a:ext cx="9104811" cy="2991394"/>
            </a:xfrm>
            <a:custGeom>
              <a:avLst/>
              <a:gdLst>
                <a:gd name="connsiteX0" fmla="*/ 0 w 9104811"/>
                <a:gd name="connsiteY0" fmla="*/ 378823 h 2991394"/>
                <a:gd name="connsiteX1" fmla="*/ 1907177 w 9104811"/>
                <a:gd name="connsiteY1" fmla="*/ 0 h 2991394"/>
                <a:gd name="connsiteX2" fmla="*/ 2664823 w 9104811"/>
                <a:gd name="connsiteY2" fmla="*/ 91440 h 2991394"/>
                <a:gd name="connsiteX3" fmla="*/ 5460274 w 9104811"/>
                <a:gd name="connsiteY3" fmla="*/ 1541417 h 2991394"/>
                <a:gd name="connsiteX4" fmla="*/ 9104811 w 9104811"/>
                <a:gd name="connsiteY4" fmla="*/ 1593669 h 2991394"/>
                <a:gd name="connsiteX5" fmla="*/ 9104811 w 9104811"/>
                <a:gd name="connsiteY5" fmla="*/ 2991394 h 2991394"/>
                <a:gd name="connsiteX6" fmla="*/ 26126 w 9104811"/>
                <a:gd name="connsiteY6" fmla="*/ 2978331 h 2991394"/>
                <a:gd name="connsiteX7" fmla="*/ 0 w 9104811"/>
                <a:gd name="connsiteY7" fmla="*/ 378823 h 2991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104811" h="2991394">
                  <a:moveTo>
                    <a:pt x="0" y="378823"/>
                  </a:moveTo>
                  <a:lnTo>
                    <a:pt x="1907177" y="0"/>
                  </a:lnTo>
                  <a:lnTo>
                    <a:pt x="2664823" y="91440"/>
                  </a:lnTo>
                  <a:lnTo>
                    <a:pt x="5460274" y="1541417"/>
                  </a:lnTo>
                  <a:lnTo>
                    <a:pt x="9104811" y="1593669"/>
                  </a:lnTo>
                  <a:lnTo>
                    <a:pt x="9104811" y="2991394"/>
                  </a:lnTo>
                  <a:lnTo>
                    <a:pt x="26126" y="2978331"/>
                  </a:lnTo>
                  <a:lnTo>
                    <a:pt x="0" y="378823"/>
                  </a:lnTo>
                  <a:close/>
                </a:path>
              </a:pathLst>
            </a:custGeom>
            <a:blipFill>
              <a:blip r:embed="rId2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894" y="2395173"/>
              <a:ext cx="9143106" cy="3040523"/>
              <a:chOff x="12093" y="2395173"/>
              <a:chExt cx="9183189" cy="3040523"/>
            </a:xfrm>
          </p:grpSpPr>
          <p:sp>
            <p:nvSpPr>
              <p:cNvPr id="7" name="Oval 6"/>
              <p:cNvSpPr/>
              <p:nvPr/>
            </p:nvSpPr>
            <p:spPr>
              <a:xfrm>
                <a:off x="3237780" y="2395173"/>
                <a:ext cx="890878" cy="805227"/>
              </a:xfrm>
              <a:prstGeom prst="ellipse">
                <a:avLst/>
              </a:prstGeom>
              <a:solidFill>
                <a:srgbClr val="FFF18B"/>
              </a:solidFill>
              <a:ln>
                <a:solidFill>
                  <a:srgbClr val="FFE62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Freeform 7"/>
              <p:cNvSpPr/>
              <p:nvPr/>
            </p:nvSpPr>
            <p:spPr>
              <a:xfrm>
                <a:off x="12093" y="2849251"/>
                <a:ext cx="9183189" cy="2586445"/>
              </a:xfrm>
              <a:custGeom>
                <a:avLst/>
                <a:gdLst>
                  <a:gd name="connsiteX0" fmla="*/ 0 w 9183189"/>
                  <a:gd name="connsiteY0" fmla="*/ 0 h 2586445"/>
                  <a:gd name="connsiteX1" fmla="*/ 9183189 w 9183189"/>
                  <a:gd name="connsiteY1" fmla="*/ 39188 h 2586445"/>
                  <a:gd name="connsiteX2" fmla="*/ 9157063 w 9183189"/>
                  <a:gd name="connsiteY2" fmla="*/ 2586445 h 2586445"/>
                  <a:gd name="connsiteX3" fmla="*/ 5473337 w 9183189"/>
                  <a:gd name="connsiteY3" fmla="*/ 2534194 h 2586445"/>
                  <a:gd name="connsiteX4" fmla="*/ 2063932 w 9183189"/>
                  <a:gd name="connsiteY4" fmla="*/ 1005840 h 2586445"/>
                  <a:gd name="connsiteX5" fmla="*/ 1384663 w 9183189"/>
                  <a:gd name="connsiteY5" fmla="*/ 1371600 h 2586445"/>
                  <a:gd name="connsiteX6" fmla="*/ 0 w 9183189"/>
                  <a:gd name="connsiteY6" fmla="*/ 1397725 h 2586445"/>
                  <a:gd name="connsiteX7" fmla="*/ 0 w 9183189"/>
                  <a:gd name="connsiteY7" fmla="*/ 0 h 25864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183189" h="2586445">
                    <a:moveTo>
                      <a:pt x="0" y="0"/>
                    </a:moveTo>
                    <a:lnTo>
                      <a:pt x="9183189" y="39188"/>
                    </a:lnTo>
                    <a:lnTo>
                      <a:pt x="9157063" y="2586445"/>
                    </a:lnTo>
                    <a:lnTo>
                      <a:pt x="5473337" y="2534194"/>
                    </a:lnTo>
                    <a:lnTo>
                      <a:pt x="2063932" y="1005840"/>
                    </a:lnTo>
                    <a:lnTo>
                      <a:pt x="1384663" y="1371600"/>
                    </a:lnTo>
                    <a:lnTo>
                      <a:pt x="0" y="1397725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3" name="Group 42"/>
          <p:cNvGrpSpPr/>
          <p:nvPr/>
        </p:nvGrpSpPr>
        <p:grpSpPr>
          <a:xfrm>
            <a:off x="0" y="2421299"/>
            <a:ext cx="9144000" cy="4436701"/>
            <a:chOff x="0" y="2395173"/>
            <a:chExt cx="9144000" cy="4436701"/>
          </a:xfrm>
        </p:grpSpPr>
        <p:grpSp>
          <p:nvGrpSpPr>
            <p:cNvPr id="44" name="Group 43"/>
            <p:cNvGrpSpPr/>
            <p:nvPr/>
          </p:nvGrpSpPr>
          <p:grpSpPr>
            <a:xfrm>
              <a:off x="2787431" y="6027719"/>
              <a:ext cx="2155511" cy="766017"/>
              <a:chOff x="2332005" y="5885601"/>
              <a:chExt cx="2089369" cy="960383"/>
            </a:xfrm>
          </p:grpSpPr>
          <p:sp>
            <p:nvSpPr>
              <p:cNvPr id="420" name="Freeform 419"/>
              <p:cNvSpPr/>
              <p:nvPr/>
            </p:nvSpPr>
            <p:spPr>
              <a:xfrm rot="1116062">
                <a:off x="3251106" y="6022225"/>
                <a:ext cx="1170268" cy="823759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B8877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Freeform 420"/>
              <p:cNvSpPr/>
              <p:nvPr/>
            </p:nvSpPr>
            <p:spPr>
              <a:xfrm>
                <a:off x="2366115" y="6103012"/>
                <a:ext cx="1220376" cy="587430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B8877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Freeform 421"/>
              <p:cNvSpPr/>
              <p:nvPr/>
            </p:nvSpPr>
            <p:spPr>
              <a:xfrm rot="20439301">
                <a:off x="2332005" y="5885601"/>
                <a:ext cx="1009730" cy="828548"/>
              </a:xfrm>
              <a:custGeom>
                <a:avLst/>
                <a:gdLst>
                  <a:gd name="connsiteX0" fmla="*/ 879101 w 1009730"/>
                  <a:gd name="connsiteY0" fmla="*/ 183365 h 828548"/>
                  <a:gd name="connsiteX1" fmla="*/ 696221 w 1009730"/>
                  <a:gd name="connsiteY1" fmla="*/ 485 h 828548"/>
                  <a:gd name="connsiteX2" fmla="*/ 513341 w 1009730"/>
                  <a:gd name="connsiteY2" fmla="*/ 131114 h 828548"/>
                  <a:gd name="connsiteX3" fmla="*/ 304336 w 1009730"/>
                  <a:gd name="connsiteY3" fmla="*/ 170303 h 828548"/>
                  <a:gd name="connsiteX4" fmla="*/ 43078 w 1009730"/>
                  <a:gd name="connsiteY4" fmla="*/ 222554 h 828548"/>
                  <a:gd name="connsiteX5" fmla="*/ 3890 w 1009730"/>
                  <a:gd name="connsiteY5" fmla="*/ 444623 h 828548"/>
                  <a:gd name="connsiteX6" fmla="*/ 82267 w 1009730"/>
                  <a:gd name="connsiteY6" fmla="*/ 692817 h 828548"/>
                  <a:gd name="connsiteX7" fmla="*/ 95330 w 1009730"/>
                  <a:gd name="connsiteY7" fmla="*/ 823445 h 828548"/>
                  <a:gd name="connsiteX8" fmla="*/ 252084 w 1009730"/>
                  <a:gd name="connsiteY8" fmla="*/ 523000 h 828548"/>
                  <a:gd name="connsiteX9" fmla="*/ 408838 w 1009730"/>
                  <a:gd name="connsiteY9" fmla="*/ 379308 h 828548"/>
                  <a:gd name="connsiteX10" fmla="*/ 761536 w 1009730"/>
                  <a:gd name="connsiteY10" fmla="*/ 470748 h 828548"/>
                  <a:gd name="connsiteX11" fmla="*/ 866038 w 1009730"/>
                  <a:gd name="connsiteY11" fmla="*/ 287868 h 828548"/>
                  <a:gd name="connsiteX12" fmla="*/ 1009730 w 1009730"/>
                  <a:gd name="connsiteY12" fmla="*/ 509937 h 828548"/>
                  <a:gd name="connsiteX13" fmla="*/ 879101 w 1009730"/>
                  <a:gd name="connsiteY13" fmla="*/ 183365 h 82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09730" h="828548">
                    <a:moveTo>
                      <a:pt x="879101" y="183365"/>
                    </a:moveTo>
                    <a:cubicBezTo>
                      <a:pt x="826849" y="98456"/>
                      <a:pt x="757181" y="9193"/>
                      <a:pt x="696221" y="485"/>
                    </a:cubicBezTo>
                    <a:cubicBezTo>
                      <a:pt x="635261" y="-8224"/>
                      <a:pt x="578655" y="102811"/>
                      <a:pt x="513341" y="131114"/>
                    </a:cubicBezTo>
                    <a:cubicBezTo>
                      <a:pt x="448027" y="159417"/>
                      <a:pt x="304336" y="170303"/>
                      <a:pt x="304336" y="170303"/>
                    </a:cubicBezTo>
                    <a:cubicBezTo>
                      <a:pt x="225959" y="185543"/>
                      <a:pt x="93152" y="176834"/>
                      <a:pt x="43078" y="222554"/>
                    </a:cubicBezTo>
                    <a:cubicBezTo>
                      <a:pt x="-6996" y="268274"/>
                      <a:pt x="-2641" y="366246"/>
                      <a:pt x="3890" y="444623"/>
                    </a:cubicBezTo>
                    <a:cubicBezTo>
                      <a:pt x="10421" y="523000"/>
                      <a:pt x="67027" y="629680"/>
                      <a:pt x="82267" y="692817"/>
                    </a:cubicBezTo>
                    <a:cubicBezTo>
                      <a:pt x="97507" y="755954"/>
                      <a:pt x="67027" y="851748"/>
                      <a:pt x="95330" y="823445"/>
                    </a:cubicBezTo>
                    <a:cubicBezTo>
                      <a:pt x="123633" y="795142"/>
                      <a:pt x="199833" y="597023"/>
                      <a:pt x="252084" y="523000"/>
                    </a:cubicBezTo>
                    <a:cubicBezTo>
                      <a:pt x="304335" y="448977"/>
                      <a:pt x="323929" y="388017"/>
                      <a:pt x="408838" y="379308"/>
                    </a:cubicBezTo>
                    <a:cubicBezTo>
                      <a:pt x="493747" y="370599"/>
                      <a:pt x="685336" y="485988"/>
                      <a:pt x="761536" y="470748"/>
                    </a:cubicBezTo>
                    <a:cubicBezTo>
                      <a:pt x="837736" y="455508"/>
                      <a:pt x="824672" y="281336"/>
                      <a:pt x="866038" y="287868"/>
                    </a:cubicBezTo>
                    <a:cubicBezTo>
                      <a:pt x="907404" y="294400"/>
                      <a:pt x="1009730" y="525177"/>
                      <a:pt x="1009730" y="509937"/>
                    </a:cubicBezTo>
                    <a:cubicBezTo>
                      <a:pt x="1009730" y="494697"/>
                      <a:pt x="931353" y="268274"/>
                      <a:pt x="879101" y="183365"/>
                    </a:cubicBezTo>
                    <a:close/>
                  </a:path>
                </a:pathLst>
              </a:custGeom>
              <a:solidFill>
                <a:srgbClr val="B8877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0" y="2395173"/>
              <a:ext cx="9144000" cy="4436701"/>
              <a:chOff x="0" y="2395173"/>
              <a:chExt cx="9144000" cy="4436701"/>
            </a:xfrm>
          </p:grpSpPr>
          <p:grpSp>
            <p:nvGrpSpPr>
              <p:cNvPr id="46" name="Group 45"/>
              <p:cNvGrpSpPr/>
              <p:nvPr/>
            </p:nvGrpSpPr>
            <p:grpSpPr>
              <a:xfrm>
                <a:off x="0" y="2395173"/>
                <a:ext cx="9144000" cy="4436701"/>
                <a:chOff x="0" y="2395173"/>
                <a:chExt cx="9144000" cy="4436701"/>
              </a:xfrm>
            </p:grpSpPr>
            <p:sp>
              <p:nvSpPr>
                <p:cNvPr id="416" name="Freeform 415"/>
                <p:cNvSpPr/>
                <p:nvPr/>
              </p:nvSpPr>
              <p:spPr>
                <a:xfrm>
                  <a:off x="0" y="3840480"/>
                  <a:ext cx="9104811" cy="2991394"/>
                </a:xfrm>
                <a:custGeom>
                  <a:avLst/>
                  <a:gdLst>
                    <a:gd name="connsiteX0" fmla="*/ 0 w 9104811"/>
                    <a:gd name="connsiteY0" fmla="*/ 378823 h 2991394"/>
                    <a:gd name="connsiteX1" fmla="*/ 1907177 w 9104811"/>
                    <a:gd name="connsiteY1" fmla="*/ 0 h 2991394"/>
                    <a:gd name="connsiteX2" fmla="*/ 2664823 w 9104811"/>
                    <a:gd name="connsiteY2" fmla="*/ 91440 h 2991394"/>
                    <a:gd name="connsiteX3" fmla="*/ 5460274 w 9104811"/>
                    <a:gd name="connsiteY3" fmla="*/ 1541417 h 2991394"/>
                    <a:gd name="connsiteX4" fmla="*/ 9104811 w 9104811"/>
                    <a:gd name="connsiteY4" fmla="*/ 1593669 h 2991394"/>
                    <a:gd name="connsiteX5" fmla="*/ 9104811 w 9104811"/>
                    <a:gd name="connsiteY5" fmla="*/ 2991394 h 2991394"/>
                    <a:gd name="connsiteX6" fmla="*/ 26126 w 9104811"/>
                    <a:gd name="connsiteY6" fmla="*/ 2978331 h 2991394"/>
                    <a:gd name="connsiteX7" fmla="*/ 0 w 9104811"/>
                    <a:gd name="connsiteY7" fmla="*/ 378823 h 29913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9104811" h="2991394">
                      <a:moveTo>
                        <a:pt x="0" y="378823"/>
                      </a:moveTo>
                      <a:lnTo>
                        <a:pt x="1907177" y="0"/>
                      </a:lnTo>
                      <a:lnTo>
                        <a:pt x="2664823" y="91440"/>
                      </a:lnTo>
                      <a:lnTo>
                        <a:pt x="5460274" y="1541417"/>
                      </a:lnTo>
                      <a:lnTo>
                        <a:pt x="9104811" y="1593669"/>
                      </a:lnTo>
                      <a:lnTo>
                        <a:pt x="9104811" y="2991394"/>
                      </a:lnTo>
                      <a:lnTo>
                        <a:pt x="26126" y="2978331"/>
                      </a:lnTo>
                      <a:lnTo>
                        <a:pt x="0" y="378823"/>
                      </a:lnTo>
                      <a:close/>
                    </a:path>
                  </a:pathLst>
                </a:custGeom>
                <a:blipFill>
                  <a:blip r:embed="rId2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17" name="Group 416"/>
                <p:cNvGrpSpPr/>
                <p:nvPr/>
              </p:nvGrpSpPr>
              <p:grpSpPr>
                <a:xfrm>
                  <a:off x="894" y="2395173"/>
                  <a:ext cx="9143106" cy="3040523"/>
                  <a:chOff x="12093" y="2395173"/>
                  <a:chExt cx="9183189" cy="3040523"/>
                </a:xfrm>
              </p:grpSpPr>
              <p:sp>
                <p:nvSpPr>
                  <p:cNvPr id="418" name="Oval 417"/>
                  <p:cNvSpPr/>
                  <p:nvPr/>
                </p:nvSpPr>
                <p:spPr>
                  <a:xfrm>
                    <a:off x="3237780" y="2395173"/>
                    <a:ext cx="890878" cy="805227"/>
                  </a:xfrm>
                  <a:prstGeom prst="ellipse">
                    <a:avLst/>
                  </a:prstGeom>
                  <a:solidFill>
                    <a:srgbClr val="FFF18B"/>
                  </a:solidFill>
                  <a:ln>
                    <a:solidFill>
                      <a:srgbClr val="FFE629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9" name="Freeform 418"/>
                  <p:cNvSpPr/>
                  <p:nvPr/>
                </p:nvSpPr>
                <p:spPr>
                  <a:xfrm>
                    <a:off x="12093" y="2849251"/>
                    <a:ext cx="9183189" cy="2586445"/>
                  </a:xfrm>
                  <a:custGeom>
                    <a:avLst/>
                    <a:gdLst>
                      <a:gd name="connsiteX0" fmla="*/ 0 w 9183189"/>
                      <a:gd name="connsiteY0" fmla="*/ 0 h 2586445"/>
                      <a:gd name="connsiteX1" fmla="*/ 9183189 w 9183189"/>
                      <a:gd name="connsiteY1" fmla="*/ 39188 h 2586445"/>
                      <a:gd name="connsiteX2" fmla="*/ 9157063 w 9183189"/>
                      <a:gd name="connsiteY2" fmla="*/ 2586445 h 2586445"/>
                      <a:gd name="connsiteX3" fmla="*/ 5473337 w 9183189"/>
                      <a:gd name="connsiteY3" fmla="*/ 2534194 h 2586445"/>
                      <a:gd name="connsiteX4" fmla="*/ 2063932 w 9183189"/>
                      <a:gd name="connsiteY4" fmla="*/ 1005840 h 2586445"/>
                      <a:gd name="connsiteX5" fmla="*/ 1384663 w 9183189"/>
                      <a:gd name="connsiteY5" fmla="*/ 1371600 h 2586445"/>
                      <a:gd name="connsiteX6" fmla="*/ 0 w 9183189"/>
                      <a:gd name="connsiteY6" fmla="*/ 1397725 h 2586445"/>
                      <a:gd name="connsiteX7" fmla="*/ 0 w 9183189"/>
                      <a:gd name="connsiteY7" fmla="*/ 0 h 258644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183189" h="2586445">
                        <a:moveTo>
                          <a:pt x="0" y="0"/>
                        </a:moveTo>
                        <a:lnTo>
                          <a:pt x="9183189" y="39188"/>
                        </a:lnTo>
                        <a:lnTo>
                          <a:pt x="9157063" y="2586445"/>
                        </a:lnTo>
                        <a:lnTo>
                          <a:pt x="5473337" y="2534194"/>
                        </a:lnTo>
                        <a:lnTo>
                          <a:pt x="2063932" y="1005840"/>
                        </a:lnTo>
                        <a:lnTo>
                          <a:pt x="1384663" y="1371600"/>
                        </a:lnTo>
                        <a:lnTo>
                          <a:pt x="0" y="139772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7" name="Group 46"/>
              <p:cNvGrpSpPr/>
              <p:nvPr/>
            </p:nvGrpSpPr>
            <p:grpSpPr>
              <a:xfrm>
                <a:off x="11027" y="2569708"/>
                <a:ext cx="5399173" cy="3145292"/>
                <a:chOff x="96715" y="2251188"/>
                <a:chExt cx="5399173" cy="3145292"/>
              </a:xfrm>
            </p:grpSpPr>
            <p:grpSp>
              <p:nvGrpSpPr>
                <p:cNvPr id="74" name="Group 73"/>
                <p:cNvGrpSpPr/>
                <p:nvPr/>
              </p:nvGrpSpPr>
              <p:grpSpPr>
                <a:xfrm>
                  <a:off x="2976244" y="2952554"/>
                  <a:ext cx="1651873" cy="1812642"/>
                  <a:chOff x="3844959" y="3343027"/>
                  <a:chExt cx="1651873" cy="1812642"/>
                </a:xfrm>
                <a:solidFill>
                  <a:srgbClr val="00B050"/>
                </a:solidFill>
              </p:grpSpPr>
              <p:sp>
                <p:nvSpPr>
                  <p:cNvPr id="370" name="Isosceles Triangle 369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1" name="Isosceles Triangle 370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2" name="Isosceles Triangle 371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3" name="Isosceles Triangle 372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4" name="Isosceles Triangle 373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5" name="Isosceles Triangle 374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6" name="Isosceles Triangle 375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7" name="Isosceles Triangle 376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8" name="Isosceles Triangle 377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9" name="Isosceles Triangle 378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0" name="Isosceles Triangle 379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1" name="Isosceles Triangle 380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2" name="Isosceles Triangle 381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3" name="Isosceles Triangle 382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4" name="Isosceles Triangle 383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5" name="Isosceles Triangle 384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6" name="Isosceles Triangle 385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7" name="Isosceles Triangle 386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8" name="Isosceles Triangle 387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9" name="Isosceles Triangle 388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0" name="Isosceles Triangle 389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1" name="Isosceles Triangle 390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2" name="Isosceles Triangle 391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3" name="Isosceles Triangle 392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4" name="Isosceles Triangle 393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5" name="Isosceles Triangle 394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6" name="Isosceles Triangle 395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7" name="Isosceles Triangle 396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8" name="Isosceles Triangle 397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9" name="Isosceles Triangle 398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0" name="Isosceles Triangle 399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1" name="Isosceles Triangle 400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2" name="Isosceles Triangle 401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3" name="Isosceles Triangle 402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4" name="Isosceles Triangle 403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5" name="Isosceles Triangle 404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6" name="Isosceles Triangle 405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7" name="Isosceles Triangle 406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8" name="Isosceles Triangle 407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9" name="Isosceles Triangle 408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0" name="Isosceles Triangle 409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1" name="Isosceles Triangle 410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2" name="Isosceles Triangle 411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3" name="Isosceles Triangle 412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4" name="Isosceles Triangle 413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5" name="Isosceles Triangle 414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5" name="Group 74"/>
                <p:cNvGrpSpPr/>
                <p:nvPr/>
              </p:nvGrpSpPr>
              <p:grpSpPr>
                <a:xfrm>
                  <a:off x="1136517" y="2786993"/>
                  <a:ext cx="1651873" cy="1812642"/>
                  <a:chOff x="3844959" y="3343027"/>
                  <a:chExt cx="1651873" cy="1812642"/>
                </a:xfrm>
                <a:solidFill>
                  <a:srgbClr val="00B050"/>
                </a:solidFill>
              </p:grpSpPr>
              <p:sp>
                <p:nvSpPr>
                  <p:cNvPr id="324" name="Isosceles Triangle 323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Isosceles Triangle 324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6" name="Isosceles Triangle 325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7" name="Isosceles Triangle 326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8" name="Isosceles Triangle 327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9" name="Isosceles Triangle 328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0" name="Isosceles Triangle 329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1" name="Isosceles Triangle 330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2" name="Isosceles Triangle 331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3" name="Isosceles Triangle 332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4" name="Isosceles Triangle 333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5" name="Isosceles Triangle 334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6" name="Isosceles Triangle 335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7" name="Isosceles Triangle 336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8" name="Isosceles Triangle 337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9" name="Isosceles Triangle 338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0" name="Isosceles Triangle 339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1" name="Isosceles Triangle 340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2" name="Isosceles Triangle 341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3" name="Isosceles Triangle 342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4" name="Isosceles Triangle 343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5" name="Isosceles Triangle 344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6" name="Isosceles Triangle 345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7" name="Isosceles Triangle 346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8" name="Isosceles Triangle 347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9" name="Isosceles Triangle 348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0" name="Isosceles Triangle 349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1" name="Isosceles Triangle 350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2" name="Isosceles Triangle 351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3" name="Isosceles Triangle 352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4" name="Isosceles Triangle 353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5" name="Isosceles Triangle 354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6" name="Isosceles Triangle 355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7" name="Isosceles Triangle 356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8" name="Isosceles Triangle 357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9" name="Isosceles Triangle 358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0" name="Isosceles Triangle 359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1" name="Isosceles Triangle 360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2" name="Isosceles Triangle 361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3" name="Isosceles Triangle 362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4" name="Isosceles Triangle 363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5" name="Isosceles Triangle 364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6" name="Isosceles Triangle 365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7" name="Isosceles Triangle 366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8" name="Isosceles Triangle 367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9" name="Isosceles Triangle 368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6" name="Group 75"/>
                <p:cNvGrpSpPr/>
                <p:nvPr/>
              </p:nvGrpSpPr>
              <p:grpSpPr>
                <a:xfrm>
                  <a:off x="2510374" y="3209805"/>
                  <a:ext cx="1651873" cy="1812642"/>
                  <a:chOff x="3844959" y="3343027"/>
                  <a:chExt cx="1651873" cy="1812642"/>
                </a:xfrm>
              </p:grpSpPr>
              <p:sp>
                <p:nvSpPr>
                  <p:cNvPr id="278" name="Isosceles Triangle 277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9" name="Isosceles Triangle 278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0" name="Isosceles Triangle 279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1" name="Isosceles Triangle 280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2" name="Isosceles Triangle 281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3" name="Isosceles Triangle 282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4" name="Isosceles Triangle 283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5" name="Isosceles Triangle 284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6" name="Isosceles Triangle 285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7" name="Isosceles Triangle 286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8" name="Isosceles Triangle 287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9" name="Isosceles Triangle 288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0" name="Isosceles Triangle 289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1" name="Isosceles Triangle 290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2" name="Isosceles Triangle 291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3" name="Isosceles Triangle 292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4" name="Isosceles Triangle 293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5" name="Isosceles Triangle 294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6" name="Isosceles Triangle 295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7" name="Isosceles Triangle 296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8" name="Isosceles Triangle 297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9" name="Isosceles Triangle 298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0" name="Isosceles Triangle 299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Isosceles Triangle 300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Isosceles Triangle 301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Isosceles Triangle 302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4" name="Isosceles Triangle 303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5" name="Isosceles Triangle 304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6" name="Isosceles Triangle 305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7" name="Isosceles Triangle 306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8" name="Isosceles Triangle 307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9" name="Isosceles Triangle 308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0" name="Isosceles Triangle 309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1" name="Isosceles Triangle 310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2" name="Isosceles Triangle 311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3" name="Isosceles Triangle 312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4" name="Isosceles Triangle 313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5" name="Isosceles Triangle 314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6" name="Isosceles Triangle 315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7" name="Isosceles Triangle 316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8" name="Isosceles Triangle 317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9" name="Isosceles Triangle 318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0" name="Isosceles Triangle 319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1" name="Isosceles Triangle 320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2" name="Isosceles Triangle 321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Isosceles Triangle 322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7" name="Group 76"/>
                <p:cNvGrpSpPr/>
                <p:nvPr/>
              </p:nvGrpSpPr>
              <p:grpSpPr>
                <a:xfrm>
                  <a:off x="1570600" y="2251188"/>
                  <a:ext cx="1651873" cy="1812642"/>
                  <a:chOff x="3844959" y="3343027"/>
                  <a:chExt cx="1651873" cy="1812642"/>
                </a:xfrm>
              </p:grpSpPr>
              <p:sp>
                <p:nvSpPr>
                  <p:cNvPr id="232" name="Isosceles Triangle 231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3" name="Isosceles Triangle 232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4" name="Isosceles Triangle 233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5" name="Isosceles Triangle 234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6" name="Isosceles Triangle 235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7" name="Isosceles Triangle 236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8" name="Isosceles Triangle 237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9" name="Isosceles Triangle 238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0" name="Isosceles Triangle 239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1" name="Isosceles Triangle 240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2" name="Isosceles Triangle 241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Isosceles Triangle 242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Isosceles Triangle 243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Isosceles Triangle 244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6" name="Isosceles Triangle 245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7" name="Isosceles Triangle 246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8" name="Isosceles Triangle 247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9" name="Isosceles Triangle 248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0" name="Isosceles Triangle 249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1" name="Isosceles Triangle 250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2" name="Isosceles Triangle 251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3" name="Isosceles Triangle 252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4" name="Isosceles Triangle 253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5" name="Isosceles Triangle 254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6" name="Isosceles Triangle 255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7" name="Isosceles Triangle 256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8" name="Isosceles Triangle 257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9" name="Isosceles Triangle 258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0" name="Isosceles Triangle 259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1" name="Isosceles Triangle 260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2" name="Isosceles Triangle 261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3" name="Isosceles Triangle 262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4" name="Isosceles Triangle 263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Isosceles Triangle 264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Isosceles Triangle 265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Isosceles Triangle 266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8" name="Isosceles Triangle 267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9" name="Isosceles Triangle 268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0" name="Isosceles Triangle 269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1" name="Isosceles Triangle 270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2" name="Isosceles Triangle 271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3" name="Isosceles Triangle 272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4" name="Isosceles Triangle 273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5" name="Isosceles Triangle 274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6" name="Isosceles Triangle 275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7" name="Isosceles Triangle 276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8" name="Group 77"/>
                <p:cNvGrpSpPr/>
                <p:nvPr/>
              </p:nvGrpSpPr>
              <p:grpSpPr>
                <a:xfrm>
                  <a:off x="96715" y="2730343"/>
                  <a:ext cx="1651873" cy="1812642"/>
                  <a:chOff x="3844959" y="3343027"/>
                  <a:chExt cx="1651873" cy="1812642"/>
                </a:xfrm>
              </p:grpSpPr>
              <p:sp>
                <p:nvSpPr>
                  <p:cNvPr id="186" name="Isosceles Triangle 185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7" name="Isosceles Triangle 186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8" name="Isosceles Triangle 187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9" name="Isosceles Triangle 188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0" name="Isosceles Triangle 189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1" name="Isosceles Triangle 190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2" name="Isosceles Triangle 191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3" name="Isosceles Triangle 192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4" name="Isosceles Triangle 193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5" name="Isosceles Triangle 194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6" name="Isosceles Triangle 195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7" name="Isosceles Triangle 196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8" name="Isosceles Triangle 197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9" name="Isosceles Triangle 198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0" name="Isosceles Triangle 199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1" name="Isosceles Triangle 200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2" name="Isosceles Triangle 201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3" name="Isosceles Triangle 202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4" name="Isosceles Triangle 203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5" name="Isosceles Triangle 204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6" name="Isosceles Triangle 205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7" name="Isosceles Triangle 206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8" name="Isosceles Triangle 207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9" name="Isosceles Triangle 208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0" name="Isosceles Triangle 209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1" name="Isosceles Triangle 210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2" name="Isosceles Triangle 211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3" name="Isosceles Triangle 212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4" name="Isosceles Triangle 213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5" name="Isosceles Triangle 214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6" name="Isosceles Triangle 215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7" name="Isosceles Triangle 216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8" name="Isosceles Triangle 217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9" name="Isosceles Triangle 218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0" name="Isosceles Triangle 219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1" name="Isosceles Triangle 220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2" name="Isosceles Triangle 221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3" name="Isosceles Triangle 222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4" name="Isosceles Triangle 223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5" name="Isosceles Triangle 224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6" name="Isosceles Triangle 225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7" name="Isosceles Triangle 226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8" name="Isosceles Triangle 227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9" name="Isosceles Triangle 228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0" name="Isosceles Triangle 229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1" name="Isosceles Triangle 230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9" name="Group 78"/>
                <p:cNvGrpSpPr/>
                <p:nvPr/>
              </p:nvGrpSpPr>
              <p:grpSpPr>
                <a:xfrm>
                  <a:off x="104263" y="2347271"/>
                  <a:ext cx="2832145" cy="1087428"/>
                  <a:chOff x="2401336" y="2761637"/>
                  <a:chExt cx="2832145" cy="1087428"/>
                </a:xfrm>
              </p:grpSpPr>
              <p:sp>
                <p:nvSpPr>
                  <p:cNvPr id="183" name="Freeform 182"/>
                  <p:cNvSpPr/>
                  <p:nvPr/>
                </p:nvSpPr>
                <p:spPr>
                  <a:xfrm rot="19173819">
                    <a:off x="3670573" y="2761637"/>
                    <a:ext cx="1399337" cy="478181"/>
                  </a:xfrm>
                  <a:custGeom>
                    <a:avLst/>
                    <a:gdLst>
                      <a:gd name="connsiteX0" fmla="*/ 1594 w 1256300"/>
                      <a:gd name="connsiteY0" fmla="*/ 601462 h 601517"/>
                      <a:gd name="connsiteX1" fmla="*/ 53845 w 1256300"/>
                      <a:gd name="connsiteY1" fmla="*/ 274891 h 601517"/>
                      <a:gd name="connsiteX2" fmla="*/ 197536 w 1256300"/>
                      <a:gd name="connsiteY2" fmla="*/ 39759 h 601517"/>
                      <a:gd name="connsiteX3" fmla="*/ 471856 w 1256300"/>
                      <a:gd name="connsiteY3" fmla="*/ 92011 h 601517"/>
                      <a:gd name="connsiteX4" fmla="*/ 772302 w 1256300"/>
                      <a:gd name="connsiteY4" fmla="*/ 571 h 601517"/>
                      <a:gd name="connsiteX5" fmla="*/ 1007434 w 1256300"/>
                      <a:gd name="connsiteY5" fmla="*/ 144262 h 601517"/>
                      <a:gd name="connsiteX6" fmla="*/ 1255628 w 1256300"/>
                      <a:gd name="connsiteY6" fmla="*/ 261828 h 601517"/>
                      <a:gd name="connsiteX7" fmla="*/ 929056 w 1256300"/>
                      <a:gd name="connsiteY7" fmla="*/ 340205 h 601517"/>
                      <a:gd name="connsiteX8" fmla="*/ 563296 w 1256300"/>
                      <a:gd name="connsiteY8" fmla="*/ 470833 h 601517"/>
                      <a:gd name="connsiteX9" fmla="*/ 288976 w 1256300"/>
                      <a:gd name="connsiteY9" fmla="*/ 340205 h 601517"/>
                      <a:gd name="connsiteX10" fmla="*/ 106096 w 1256300"/>
                      <a:gd name="connsiteY10" fmla="*/ 301016 h 601517"/>
                      <a:gd name="connsiteX11" fmla="*/ 1594 w 1256300"/>
                      <a:gd name="connsiteY11" fmla="*/ 601462 h 6015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56300" h="601517">
                        <a:moveTo>
                          <a:pt x="1594" y="601462"/>
                        </a:moveTo>
                        <a:cubicBezTo>
                          <a:pt x="-7114" y="597108"/>
                          <a:pt x="21188" y="368508"/>
                          <a:pt x="53845" y="274891"/>
                        </a:cubicBezTo>
                        <a:cubicBezTo>
                          <a:pt x="86502" y="181274"/>
                          <a:pt x="127868" y="70239"/>
                          <a:pt x="197536" y="39759"/>
                        </a:cubicBezTo>
                        <a:cubicBezTo>
                          <a:pt x="267204" y="9279"/>
                          <a:pt x="376062" y="98542"/>
                          <a:pt x="471856" y="92011"/>
                        </a:cubicBezTo>
                        <a:cubicBezTo>
                          <a:pt x="567650" y="85480"/>
                          <a:pt x="683039" y="-8137"/>
                          <a:pt x="772302" y="571"/>
                        </a:cubicBezTo>
                        <a:cubicBezTo>
                          <a:pt x="861565" y="9279"/>
                          <a:pt x="926880" y="100719"/>
                          <a:pt x="1007434" y="144262"/>
                        </a:cubicBezTo>
                        <a:cubicBezTo>
                          <a:pt x="1087988" y="187805"/>
                          <a:pt x="1268691" y="229171"/>
                          <a:pt x="1255628" y="261828"/>
                        </a:cubicBezTo>
                        <a:cubicBezTo>
                          <a:pt x="1242565" y="294485"/>
                          <a:pt x="1044445" y="305371"/>
                          <a:pt x="929056" y="340205"/>
                        </a:cubicBezTo>
                        <a:cubicBezTo>
                          <a:pt x="813667" y="375039"/>
                          <a:pt x="669976" y="470833"/>
                          <a:pt x="563296" y="470833"/>
                        </a:cubicBezTo>
                        <a:cubicBezTo>
                          <a:pt x="456616" y="470833"/>
                          <a:pt x="365176" y="368508"/>
                          <a:pt x="288976" y="340205"/>
                        </a:cubicBezTo>
                        <a:cubicBezTo>
                          <a:pt x="212776" y="311902"/>
                          <a:pt x="153993" y="250942"/>
                          <a:pt x="106096" y="301016"/>
                        </a:cubicBezTo>
                        <a:cubicBezTo>
                          <a:pt x="58199" y="351090"/>
                          <a:pt x="10302" y="605816"/>
                          <a:pt x="1594" y="60146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92D050">
                          <a:shade val="30000"/>
                          <a:satMod val="115000"/>
                        </a:srgbClr>
                      </a:gs>
                      <a:gs pos="50000">
                        <a:srgbClr val="92D050">
                          <a:shade val="67500"/>
                          <a:satMod val="115000"/>
                        </a:srgbClr>
                      </a:gs>
                      <a:gs pos="100000">
                        <a:srgbClr val="92D050">
                          <a:shade val="100000"/>
                          <a:satMod val="115000"/>
                        </a:srgbClr>
                      </a:gs>
                    </a:gsLst>
                    <a:lin ang="0" scaled="1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4" name="Freeform 183"/>
                  <p:cNvSpPr/>
                  <p:nvPr/>
                </p:nvSpPr>
                <p:spPr>
                  <a:xfrm rot="1116062">
                    <a:off x="4063213" y="3025306"/>
                    <a:ext cx="1170268" cy="823759"/>
                  </a:xfrm>
                  <a:custGeom>
                    <a:avLst/>
                    <a:gdLst>
                      <a:gd name="connsiteX0" fmla="*/ 1594 w 1256300"/>
                      <a:gd name="connsiteY0" fmla="*/ 601462 h 601517"/>
                      <a:gd name="connsiteX1" fmla="*/ 53845 w 1256300"/>
                      <a:gd name="connsiteY1" fmla="*/ 274891 h 601517"/>
                      <a:gd name="connsiteX2" fmla="*/ 197536 w 1256300"/>
                      <a:gd name="connsiteY2" fmla="*/ 39759 h 601517"/>
                      <a:gd name="connsiteX3" fmla="*/ 471856 w 1256300"/>
                      <a:gd name="connsiteY3" fmla="*/ 92011 h 601517"/>
                      <a:gd name="connsiteX4" fmla="*/ 772302 w 1256300"/>
                      <a:gd name="connsiteY4" fmla="*/ 571 h 601517"/>
                      <a:gd name="connsiteX5" fmla="*/ 1007434 w 1256300"/>
                      <a:gd name="connsiteY5" fmla="*/ 144262 h 601517"/>
                      <a:gd name="connsiteX6" fmla="*/ 1255628 w 1256300"/>
                      <a:gd name="connsiteY6" fmla="*/ 261828 h 601517"/>
                      <a:gd name="connsiteX7" fmla="*/ 929056 w 1256300"/>
                      <a:gd name="connsiteY7" fmla="*/ 340205 h 601517"/>
                      <a:gd name="connsiteX8" fmla="*/ 563296 w 1256300"/>
                      <a:gd name="connsiteY8" fmla="*/ 470833 h 601517"/>
                      <a:gd name="connsiteX9" fmla="*/ 288976 w 1256300"/>
                      <a:gd name="connsiteY9" fmla="*/ 340205 h 601517"/>
                      <a:gd name="connsiteX10" fmla="*/ 106096 w 1256300"/>
                      <a:gd name="connsiteY10" fmla="*/ 301016 h 601517"/>
                      <a:gd name="connsiteX11" fmla="*/ 1594 w 1256300"/>
                      <a:gd name="connsiteY11" fmla="*/ 601462 h 6015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56300" h="601517">
                        <a:moveTo>
                          <a:pt x="1594" y="601462"/>
                        </a:moveTo>
                        <a:cubicBezTo>
                          <a:pt x="-7114" y="597108"/>
                          <a:pt x="21188" y="368508"/>
                          <a:pt x="53845" y="274891"/>
                        </a:cubicBezTo>
                        <a:cubicBezTo>
                          <a:pt x="86502" y="181274"/>
                          <a:pt x="127868" y="70239"/>
                          <a:pt x="197536" y="39759"/>
                        </a:cubicBezTo>
                        <a:cubicBezTo>
                          <a:pt x="267204" y="9279"/>
                          <a:pt x="376062" y="98542"/>
                          <a:pt x="471856" y="92011"/>
                        </a:cubicBezTo>
                        <a:cubicBezTo>
                          <a:pt x="567650" y="85480"/>
                          <a:pt x="683039" y="-8137"/>
                          <a:pt x="772302" y="571"/>
                        </a:cubicBezTo>
                        <a:cubicBezTo>
                          <a:pt x="861565" y="9279"/>
                          <a:pt x="926880" y="100719"/>
                          <a:pt x="1007434" y="144262"/>
                        </a:cubicBezTo>
                        <a:cubicBezTo>
                          <a:pt x="1087988" y="187805"/>
                          <a:pt x="1268691" y="229171"/>
                          <a:pt x="1255628" y="261828"/>
                        </a:cubicBezTo>
                        <a:cubicBezTo>
                          <a:pt x="1242565" y="294485"/>
                          <a:pt x="1044445" y="305371"/>
                          <a:pt x="929056" y="340205"/>
                        </a:cubicBezTo>
                        <a:cubicBezTo>
                          <a:pt x="813667" y="375039"/>
                          <a:pt x="669976" y="470833"/>
                          <a:pt x="563296" y="470833"/>
                        </a:cubicBezTo>
                        <a:cubicBezTo>
                          <a:pt x="456616" y="470833"/>
                          <a:pt x="365176" y="368508"/>
                          <a:pt x="288976" y="340205"/>
                        </a:cubicBezTo>
                        <a:cubicBezTo>
                          <a:pt x="212776" y="311902"/>
                          <a:pt x="153993" y="250942"/>
                          <a:pt x="106096" y="301016"/>
                        </a:cubicBezTo>
                        <a:cubicBezTo>
                          <a:pt x="58199" y="351090"/>
                          <a:pt x="10302" y="605816"/>
                          <a:pt x="1594" y="601462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5" name="Freeform 184"/>
                  <p:cNvSpPr/>
                  <p:nvPr/>
                </p:nvSpPr>
                <p:spPr>
                  <a:xfrm rot="2031583">
                    <a:off x="2401336" y="2789891"/>
                    <a:ext cx="1751304" cy="596552"/>
                  </a:xfrm>
                  <a:custGeom>
                    <a:avLst/>
                    <a:gdLst>
                      <a:gd name="connsiteX0" fmla="*/ 879101 w 1009730"/>
                      <a:gd name="connsiteY0" fmla="*/ 183365 h 828548"/>
                      <a:gd name="connsiteX1" fmla="*/ 696221 w 1009730"/>
                      <a:gd name="connsiteY1" fmla="*/ 485 h 828548"/>
                      <a:gd name="connsiteX2" fmla="*/ 513341 w 1009730"/>
                      <a:gd name="connsiteY2" fmla="*/ 131114 h 828548"/>
                      <a:gd name="connsiteX3" fmla="*/ 304336 w 1009730"/>
                      <a:gd name="connsiteY3" fmla="*/ 170303 h 828548"/>
                      <a:gd name="connsiteX4" fmla="*/ 43078 w 1009730"/>
                      <a:gd name="connsiteY4" fmla="*/ 222554 h 828548"/>
                      <a:gd name="connsiteX5" fmla="*/ 3890 w 1009730"/>
                      <a:gd name="connsiteY5" fmla="*/ 444623 h 828548"/>
                      <a:gd name="connsiteX6" fmla="*/ 82267 w 1009730"/>
                      <a:gd name="connsiteY6" fmla="*/ 692817 h 828548"/>
                      <a:gd name="connsiteX7" fmla="*/ 95330 w 1009730"/>
                      <a:gd name="connsiteY7" fmla="*/ 823445 h 828548"/>
                      <a:gd name="connsiteX8" fmla="*/ 252084 w 1009730"/>
                      <a:gd name="connsiteY8" fmla="*/ 523000 h 828548"/>
                      <a:gd name="connsiteX9" fmla="*/ 408838 w 1009730"/>
                      <a:gd name="connsiteY9" fmla="*/ 379308 h 828548"/>
                      <a:gd name="connsiteX10" fmla="*/ 761536 w 1009730"/>
                      <a:gd name="connsiteY10" fmla="*/ 470748 h 828548"/>
                      <a:gd name="connsiteX11" fmla="*/ 866038 w 1009730"/>
                      <a:gd name="connsiteY11" fmla="*/ 287868 h 828548"/>
                      <a:gd name="connsiteX12" fmla="*/ 1009730 w 1009730"/>
                      <a:gd name="connsiteY12" fmla="*/ 509937 h 828548"/>
                      <a:gd name="connsiteX13" fmla="*/ 879101 w 1009730"/>
                      <a:gd name="connsiteY13" fmla="*/ 183365 h 8285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009730" h="828548">
                        <a:moveTo>
                          <a:pt x="879101" y="183365"/>
                        </a:moveTo>
                        <a:cubicBezTo>
                          <a:pt x="826849" y="98456"/>
                          <a:pt x="757181" y="9193"/>
                          <a:pt x="696221" y="485"/>
                        </a:cubicBezTo>
                        <a:cubicBezTo>
                          <a:pt x="635261" y="-8224"/>
                          <a:pt x="578655" y="102811"/>
                          <a:pt x="513341" y="131114"/>
                        </a:cubicBezTo>
                        <a:cubicBezTo>
                          <a:pt x="448027" y="159417"/>
                          <a:pt x="304336" y="170303"/>
                          <a:pt x="304336" y="170303"/>
                        </a:cubicBezTo>
                        <a:cubicBezTo>
                          <a:pt x="225959" y="185543"/>
                          <a:pt x="93152" y="176834"/>
                          <a:pt x="43078" y="222554"/>
                        </a:cubicBezTo>
                        <a:cubicBezTo>
                          <a:pt x="-6996" y="268274"/>
                          <a:pt x="-2641" y="366246"/>
                          <a:pt x="3890" y="444623"/>
                        </a:cubicBezTo>
                        <a:cubicBezTo>
                          <a:pt x="10421" y="523000"/>
                          <a:pt x="67027" y="629680"/>
                          <a:pt x="82267" y="692817"/>
                        </a:cubicBezTo>
                        <a:cubicBezTo>
                          <a:pt x="97507" y="755954"/>
                          <a:pt x="67027" y="851748"/>
                          <a:pt x="95330" y="823445"/>
                        </a:cubicBezTo>
                        <a:cubicBezTo>
                          <a:pt x="123633" y="795142"/>
                          <a:pt x="199833" y="597023"/>
                          <a:pt x="252084" y="523000"/>
                        </a:cubicBezTo>
                        <a:cubicBezTo>
                          <a:pt x="304335" y="448977"/>
                          <a:pt x="323929" y="388017"/>
                          <a:pt x="408838" y="379308"/>
                        </a:cubicBezTo>
                        <a:cubicBezTo>
                          <a:pt x="493747" y="370599"/>
                          <a:pt x="685336" y="485988"/>
                          <a:pt x="761536" y="470748"/>
                        </a:cubicBezTo>
                        <a:cubicBezTo>
                          <a:pt x="837736" y="455508"/>
                          <a:pt x="824672" y="281336"/>
                          <a:pt x="866038" y="287868"/>
                        </a:cubicBezTo>
                        <a:cubicBezTo>
                          <a:pt x="907404" y="294400"/>
                          <a:pt x="1009730" y="525177"/>
                          <a:pt x="1009730" y="509937"/>
                        </a:cubicBezTo>
                        <a:cubicBezTo>
                          <a:pt x="1009730" y="494697"/>
                          <a:pt x="931353" y="268274"/>
                          <a:pt x="879101" y="183365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92D050">
                          <a:shade val="30000"/>
                          <a:satMod val="115000"/>
                        </a:srgbClr>
                      </a:gs>
                      <a:gs pos="50000">
                        <a:srgbClr val="92D050">
                          <a:shade val="67500"/>
                          <a:satMod val="115000"/>
                        </a:srgbClr>
                      </a:gs>
                      <a:gs pos="100000">
                        <a:srgbClr val="92D050">
                          <a:shade val="100000"/>
                          <a:satMod val="115000"/>
                        </a:srgbClr>
                      </a:gs>
                    </a:gsLst>
                    <a:lin ang="13500000" scaled="1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0" name="Group 79"/>
                <p:cNvGrpSpPr/>
                <p:nvPr/>
              </p:nvGrpSpPr>
              <p:grpSpPr>
                <a:xfrm>
                  <a:off x="160716" y="3145527"/>
                  <a:ext cx="2478616" cy="1268137"/>
                  <a:chOff x="1070700" y="2676061"/>
                  <a:chExt cx="2478616" cy="1268137"/>
                </a:xfrm>
              </p:grpSpPr>
              <p:sp>
                <p:nvSpPr>
                  <p:cNvPr id="180" name="Freeform 179"/>
                  <p:cNvSpPr/>
                  <p:nvPr/>
                </p:nvSpPr>
                <p:spPr>
                  <a:xfrm>
                    <a:off x="1070700" y="3004300"/>
                    <a:ext cx="1222316" cy="472534"/>
                  </a:xfrm>
                  <a:custGeom>
                    <a:avLst/>
                    <a:gdLst>
                      <a:gd name="connsiteX0" fmla="*/ 1215300 w 1222316"/>
                      <a:gd name="connsiteY0" fmla="*/ 457357 h 472534"/>
                      <a:gd name="connsiteX1" fmla="*/ 1163049 w 1222316"/>
                      <a:gd name="connsiteY1" fmla="*/ 143849 h 472534"/>
                      <a:gd name="connsiteX2" fmla="*/ 745037 w 1222316"/>
                      <a:gd name="connsiteY2" fmla="*/ 157 h 472534"/>
                      <a:gd name="connsiteX3" fmla="*/ 562157 w 1222316"/>
                      <a:gd name="connsiteY3" fmla="*/ 117723 h 472534"/>
                      <a:gd name="connsiteX4" fmla="*/ 353151 w 1222316"/>
                      <a:gd name="connsiteY4" fmla="*/ 209163 h 472534"/>
                      <a:gd name="connsiteX5" fmla="*/ 454 w 1222316"/>
                      <a:gd name="connsiteY5" fmla="*/ 313666 h 472534"/>
                      <a:gd name="connsiteX6" fmla="*/ 431529 w 1222316"/>
                      <a:gd name="connsiteY6" fmla="*/ 470420 h 472534"/>
                      <a:gd name="connsiteX7" fmla="*/ 731974 w 1222316"/>
                      <a:gd name="connsiteY7" fmla="*/ 405106 h 472534"/>
                      <a:gd name="connsiteX8" fmla="*/ 940980 w 1222316"/>
                      <a:gd name="connsiteY8" fmla="*/ 418169 h 472534"/>
                      <a:gd name="connsiteX9" fmla="*/ 1019357 w 1222316"/>
                      <a:gd name="connsiteY9" fmla="*/ 300603 h 472534"/>
                      <a:gd name="connsiteX10" fmla="*/ 1123860 w 1222316"/>
                      <a:gd name="connsiteY10" fmla="*/ 261414 h 472534"/>
                      <a:gd name="connsiteX11" fmla="*/ 1215300 w 1222316"/>
                      <a:gd name="connsiteY11" fmla="*/ 457357 h 4725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22316" h="472534">
                        <a:moveTo>
                          <a:pt x="1215300" y="457357"/>
                        </a:moveTo>
                        <a:cubicBezTo>
                          <a:pt x="1221832" y="437763"/>
                          <a:pt x="1241426" y="220049"/>
                          <a:pt x="1163049" y="143849"/>
                        </a:cubicBezTo>
                        <a:cubicBezTo>
                          <a:pt x="1084672" y="67649"/>
                          <a:pt x="845186" y="4511"/>
                          <a:pt x="745037" y="157"/>
                        </a:cubicBezTo>
                        <a:cubicBezTo>
                          <a:pt x="644888" y="-4197"/>
                          <a:pt x="627471" y="82889"/>
                          <a:pt x="562157" y="117723"/>
                        </a:cubicBezTo>
                        <a:cubicBezTo>
                          <a:pt x="496843" y="152557"/>
                          <a:pt x="446768" y="176506"/>
                          <a:pt x="353151" y="209163"/>
                        </a:cubicBezTo>
                        <a:cubicBezTo>
                          <a:pt x="259534" y="241820"/>
                          <a:pt x="-12609" y="270123"/>
                          <a:pt x="454" y="313666"/>
                        </a:cubicBezTo>
                        <a:cubicBezTo>
                          <a:pt x="13517" y="357209"/>
                          <a:pt x="309609" y="455180"/>
                          <a:pt x="431529" y="470420"/>
                        </a:cubicBezTo>
                        <a:cubicBezTo>
                          <a:pt x="553449" y="485660"/>
                          <a:pt x="647066" y="413814"/>
                          <a:pt x="731974" y="405106"/>
                        </a:cubicBezTo>
                        <a:cubicBezTo>
                          <a:pt x="816882" y="396398"/>
                          <a:pt x="893083" y="435586"/>
                          <a:pt x="940980" y="418169"/>
                        </a:cubicBezTo>
                        <a:cubicBezTo>
                          <a:pt x="988877" y="400752"/>
                          <a:pt x="988877" y="326729"/>
                          <a:pt x="1019357" y="300603"/>
                        </a:cubicBezTo>
                        <a:cubicBezTo>
                          <a:pt x="1049837" y="274477"/>
                          <a:pt x="1093380" y="230934"/>
                          <a:pt x="1123860" y="261414"/>
                        </a:cubicBezTo>
                        <a:cubicBezTo>
                          <a:pt x="1154340" y="291894"/>
                          <a:pt x="1208768" y="476951"/>
                          <a:pt x="1215300" y="457357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1" name="Freeform 180"/>
                  <p:cNvSpPr/>
                  <p:nvPr/>
                </p:nvSpPr>
                <p:spPr>
                  <a:xfrm>
                    <a:off x="2293016" y="2676061"/>
                    <a:ext cx="1256300" cy="601517"/>
                  </a:xfrm>
                  <a:custGeom>
                    <a:avLst/>
                    <a:gdLst>
                      <a:gd name="connsiteX0" fmla="*/ 1594 w 1256300"/>
                      <a:gd name="connsiteY0" fmla="*/ 601462 h 601517"/>
                      <a:gd name="connsiteX1" fmla="*/ 53845 w 1256300"/>
                      <a:gd name="connsiteY1" fmla="*/ 274891 h 601517"/>
                      <a:gd name="connsiteX2" fmla="*/ 197536 w 1256300"/>
                      <a:gd name="connsiteY2" fmla="*/ 39759 h 601517"/>
                      <a:gd name="connsiteX3" fmla="*/ 471856 w 1256300"/>
                      <a:gd name="connsiteY3" fmla="*/ 92011 h 601517"/>
                      <a:gd name="connsiteX4" fmla="*/ 772302 w 1256300"/>
                      <a:gd name="connsiteY4" fmla="*/ 571 h 601517"/>
                      <a:gd name="connsiteX5" fmla="*/ 1007434 w 1256300"/>
                      <a:gd name="connsiteY5" fmla="*/ 144262 h 601517"/>
                      <a:gd name="connsiteX6" fmla="*/ 1255628 w 1256300"/>
                      <a:gd name="connsiteY6" fmla="*/ 261828 h 601517"/>
                      <a:gd name="connsiteX7" fmla="*/ 929056 w 1256300"/>
                      <a:gd name="connsiteY7" fmla="*/ 340205 h 601517"/>
                      <a:gd name="connsiteX8" fmla="*/ 563296 w 1256300"/>
                      <a:gd name="connsiteY8" fmla="*/ 470833 h 601517"/>
                      <a:gd name="connsiteX9" fmla="*/ 288976 w 1256300"/>
                      <a:gd name="connsiteY9" fmla="*/ 340205 h 601517"/>
                      <a:gd name="connsiteX10" fmla="*/ 106096 w 1256300"/>
                      <a:gd name="connsiteY10" fmla="*/ 301016 h 601517"/>
                      <a:gd name="connsiteX11" fmla="*/ 1594 w 1256300"/>
                      <a:gd name="connsiteY11" fmla="*/ 601462 h 6015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56300" h="601517">
                        <a:moveTo>
                          <a:pt x="1594" y="601462"/>
                        </a:moveTo>
                        <a:cubicBezTo>
                          <a:pt x="-7114" y="597108"/>
                          <a:pt x="21188" y="368508"/>
                          <a:pt x="53845" y="274891"/>
                        </a:cubicBezTo>
                        <a:cubicBezTo>
                          <a:pt x="86502" y="181274"/>
                          <a:pt x="127868" y="70239"/>
                          <a:pt x="197536" y="39759"/>
                        </a:cubicBezTo>
                        <a:cubicBezTo>
                          <a:pt x="267204" y="9279"/>
                          <a:pt x="376062" y="98542"/>
                          <a:pt x="471856" y="92011"/>
                        </a:cubicBezTo>
                        <a:cubicBezTo>
                          <a:pt x="567650" y="85480"/>
                          <a:pt x="683039" y="-8137"/>
                          <a:pt x="772302" y="571"/>
                        </a:cubicBezTo>
                        <a:cubicBezTo>
                          <a:pt x="861565" y="9279"/>
                          <a:pt x="926880" y="100719"/>
                          <a:pt x="1007434" y="144262"/>
                        </a:cubicBezTo>
                        <a:cubicBezTo>
                          <a:pt x="1087988" y="187805"/>
                          <a:pt x="1268691" y="229171"/>
                          <a:pt x="1255628" y="261828"/>
                        </a:cubicBezTo>
                        <a:cubicBezTo>
                          <a:pt x="1242565" y="294485"/>
                          <a:pt x="1044445" y="305371"/>
                          <a:pt x="929056" y="340205"/>
                        </a:cubicBezTo>
                        <a:cubicBezTo>
                          <a:pt x="813667" y="375039"/>
                          <a:pt x="669976" y="470833"/>
                          <a:pt x="563296" y="470833"/>
                        </a:cubicBezTo>
                        <a:cubicBezTo>
                          <a:pt x="456616" y="470833"/>
                          <a:pt x="365176" y="368508"/>
                          <a:pt x="288976" y="340205"/>
                        </a:cubicBezTo>
                        <a:cubicBezTo>
                          <a:pt x="212776" y="311902"/>
                          <a:pt x="153993" y="250942"/>
                          <a:pt x="106096" y="301016"/>
                        </a:cubicBezTo>
                        <a:cubicBezTo>
                          <a:pt x="58199" y="351090"/>
                          <a:pt x="10302" y="605816"/>
                          <a:pt x="1594" y="60146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92D050">
                          <a:shade val="30000"/>
                          <a:satMod val="115000"/>
                        </a:srgbClr>
                      </a:gs>
                      <a:gs pos="50000">
                        <a:srgbClr val="92D050">
                          <a:shade val="67500"/>
                          <a:satMod val="115000"/>
                        </a:srgbClr>
                      </a:gs>
                      <a:gs pos="100000">
                        <a:srgbClr val="92D050">
                          <a:shade val="100000"/>
                          <a:satMod val="115000"/>
                        </a:srgbClr>
                      </a:gs>
                    </a:gsLst>
                    <a:lin ang="0" scaled="1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2" name="Freeform 181"/>
                  <p:cNvSpPr/>
                  <p:nvPr/>
                </p:nvSpPr>
                <p:spPr>
                  <a:xfrm rot="20439301">
                    <a:off x="1251727" y="3115650"/>
                    <a:ext cx="1009730" cy="828548"/>
                  </a:xfrm>
                  <a:custGeom>
                    <a:avLst/>
                    <a:gdLst>
                      <a:gd name="connsiteX0" fmla="*/ 879101 w 1009730"/>
                      <a:gd name="connsiteY0" fmla="*/ 183365 h 828548"/>
                      <a:gd name="connsiteX1" fmla="*/ 696221 w 1009730"/>
                      <a:gd name="connsiteY1" fmla="*/ 485 h 828548"/>
                      <a:gd name="connsiteX2" fmla="*/ 513341 w 1009730"/>
                      <a:gd name="connsiteY2" fmla="*/ 131114 h 828548"/>
                      <a:gd name="connsiteX3" fmla="*/ 304336 w 1009730"/>
                      <a:gd name="connsiteY3" fmla="*/ 170303 h 828548"/>
                      <a:gd name="connsiteX4" fmla="*/ 43078 w 1009730"/>
                      <a:gd name="connsiteY4" fmla="*/ 222554 h 828548"/>
                      <a:gd name="connsiteX5" fmla="*/ 3890 w 1009730"/>
                      <a:gd name="connsiteY5" fmla="*/ 444623 h 828548"/>
                      <a:gd name="connsiteX6" fmla="*/ 82267 w 1009730"/>
                      <a:gd name="connsiteY6" fmla="*/ 692817 h 828548"/>
                      <a:gd name="connsiteX7" fmla="*/ 95330 w 1009730"/>
                      <a:gd name="connsiteY7" fmla="*/ 823445 h 828548"/>
                      <a:gd name="connsiteX8" fmla="*/ 252084 w 1009730"/>
                      <a:gd name="connsiteY8" fmla="*/ 523000 h 828548"/>
                      <a:gd name="connsiteX9" fmla="*/ 408838 w 1009730"/>
                      <a:gd name="connsiteY9" fmla="*/ 379308 h 828548"/>
                      <a:gd name="connsiteX10" fmla="*/ 761536 w 1009730"/>
                      <a:gd name="connsiteY10" fmla="*/ 470748 h 828548"/>
                      <a:gd name="connsiteX11" fmla="*/ 866038 w 1009730"/>
                      <a:gd name="connsiteY11" fmla="*/ 287868 h 828548"/>
                      <a:gd name="connsiteX12" fmla="*/ 1009730 w 1009730"/>
                      <a:gd name="connsiteY12" fmla="*/ 509937 h 828548"/>
                      <a:gd name="connsiteX13" fmla="*/ 879101 w 1009730"/>
                      <a:gd name="connsiteY13" fmla="*/ 183365 h 8285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009730" h="828548">
                        <a:moveTo>
                          <a:pt x="879101" y="183365"/>
                        </a:moveTo>
                        <a:cubicBezTo>
                          <a:pt x="826849" y="98456"/>
                          <a:pt x="757181" y="9193"/>
                          <a:pt x="696221" y="485"/>
                        </a:cubicBezTo>
                        <a:cubicBezTo>
                          <a:pt x="635261" y="-8224"/>
                          <a:pt x="578655" y="102811"/>
                          <a:pt x="513341" y="131114"/>
                        </a:cubicBezTo>
                        <a:cubicBezTo>
                          <a:pt x="448027" y="159417"/>
                          <a:pt x="304336" y="170303"/>
                          <a:pt x="304336" y="170303"/>
                        </a:cubicBezTo>
                        <a:cubicBezTo>
                          <a:pt x="225959" y="185543"/>
                          <a:pt x="93152" y="176834"/>
                          <a:pt x="43078" y="222554"/>
                        </a:cubicBezTo>
                        <a:cubicBezTo>
                          <a:pt x="-6996" y="268274"/>
                          <a:pt x="-2641" y="366246"/>
                          <a:pt x="3890" y="444623"/>
                        </a:cubicBezTo>
                        <a:cubicBezTo>
                          <a:pt x="10421" y="523000"/>
                          <a:pt x="67027" y="629680"/>
                          <a:pt x="82267" y="692817"/>
                        </a:cubicBezTo>
                        <a:cubicBezTo>
                          <a:pt x="97507" y="755954"/>
                          <a:pt x="67027" y="851748"/>
                          <a:pt x="95330" y="823445"/>
                        </a:cubicBezTo>
                        <a:cubicBezTo>
                          <a:pt x="123633" y="795142"/>
                          <a:pt x="199833" y="597023"/>
                          <a:pt x="252084" y="523000"/>
                        </a:cubicBezTo>
                        <a:cubicBezTo>
                          <a:pt x="304335" y="448977"/>
                          <a:pt x="323929" y="388017"/>
                          <a:pt x="408838" y="379308"/>
                        </a:cubicBezTo>
                        <a:cubicBezTo>
                          <a:pt x="493747" y="370599"/>
                          <a:pt x="685336" y="485988"/>
                          <a:pt x="761536" y="470748"/>
                        </a:cubicBezTo>
                        <a:cubicBezTo>
                          <a:pt x="837736" y="455508"/>
                          <a:pt x="824672" y="281336"/>
                          <a:pt x="866038" y="287868"/>
                        </a:cubicBezTo>
                        <a:cubicBezTo>
                          <a:pt x="907404" y="294400"/>
                          <a:pt x="1009730" y="525177"/>
                          <a:pt x="1009730" y="509937"/>
                        </a:cubicBezTo>
                        <a:cubicBezTo>
                          <a:pt x="1009730" y="494697"/>
                          <a:pt x="931353" y="268274"/>
                          <a:pt x="879101" y="183365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1" name="Group 80"/>
                <p:cNvGrpSpPr/>
                <p:nvPr/>
              </p:nvGrpSpPr>
              <p:grpSpPr>
                <a:xfrm>
                  <a:off x="3844015" y="3431096"/>
                  <a:ext cx="1651873" cy="1812642"/>
                  <a:chOff x="3844959" y="3343027"/>
                  <a:chExt cx="1651873" cy="1812642"/>
                </a:xfrm>
              </p:grpSpPr>
              <p:sp>
                <p:nvSpPr>
                  <p:cNvPr id="134" name="Isosceles Triangle 133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5" name="Isosceles Triangle 134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6" name="Isosceles Triangle 135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7" name="Isosceles Triangle 136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" name="Isosceles Triangle 137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9" name="Isosceles Triangle 138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0" name="Isosceles Triangle 139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1" name="Isosceles Triangle 140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2" name="Isosceles Triangle 141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3" name="Isosceles Triangle 142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4" name="Isosceles Triangle 143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Isosceles Triangle 144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Isosceles Triangle 145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Isosceles Triangle 146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8" name="Isosceles Triangle 147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9" name="Isosceles Triangle 148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0" name="Isosceles Triangle 149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1" name="Isosceles Triangle 150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2" name="Isosceles Triangle 151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3" name="Isosceles Triangle 152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4" name="Isosceles Triangle 153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5" name="Isosceles Triangle 154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6" name="Isosceles Triangle 155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7" name="Isosceles Triangle 156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8" name="Isosceles Triangle 157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9" name="Isosceles Triangle 158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0" name="Isosceles Triangle 159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1" name="Isosceles Triangle 160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2" name="Isosceles Triangle 161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Isosceles Triangle 162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4" name="Isosceles Triangle 163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5" name="Isosceles Triangle 164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6" name="Isosceles Triangle 165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Isosceles Triangle 166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Isosceles Triangle 167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Isosceles Triangle 168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0" name="Isosceles Triangle 169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1" name="Isosceles Triangle 170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2" name="Isosceles Triangle 171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3" name="Isosceles Triangle 172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4" name="Isosceles Triangle 173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5" name="Isosceles Triangle 174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6" name="Isosceles Triangle 175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7" name="Isosceles Triangle 176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8" name="Isosceles Triangle 177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9" name="Isosceles Triangle 178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solidFill>
                    <a:srgbClr val="6FBC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" name="Group 81"/>
                <p:cNvGrpSpPr/>
                <p:nvPr/>
              </p:nvGrpSpPr>
              <p:grpSpPr>
                <a:xfrm>
                  <a:off x="3418373" y="3583838"/>
                  <a:ext cx="1651873" cy="1812642"/>
                  <a:chOff x="3844959" y="3343027"/>
                  <a:chExt cx="1651873" cy="1812642"/>
                </a:xfrm>
                <a:solidFill>
                  <a:srgbClr val="00B050"/>
                </a:solidFill>
              </p:grpSpPr>
              <p:sp>
                <p:nvSpPr>
                  <p:cNvPr id="88" name="Isosceles Triangle 87"/>
                  <p:cNvSpPr/>
                  <p:nvPr/>
                </p:nvSpPr>
                <p:spPr>
                  <a:xfrm rot="420000">
                    <a:off x="4160165" y="38605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" name="Isosceles Triangle 88"/>
                  <p:cNvSpPr/>
                  <p:nvPr/>
                </p:nvSpPr>
                <p:spPr>
                  <a:xfrm rot="420000">
                    <a:off x="4237394" y="39307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" name="Isosceles Triangle 89"/>
                  <p:cNvSpPr/>
                  <p:nvPr/>
                </p:nvSpPr>
                <p:spPr>
                  <a:xfrm rot="-420000">
                    <a:off x="3997680" y="393073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Isosceles Triangle 90"/>
                  <p:cNvSpPr/>
                  <p:nvPr/>
                </p:nvSpPr>
                <p:spPr>
                  <a:xfrm rot="420000">
                    <a:off x="4343945" y="390086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2" name="Isosceles Triangle 91"/>
                  <p:cNvSpPr/>
                  <p:nvPr/>
                </p:nvSpPr>
                <p:spPr>
                  <a:xfrm rot="-420000">
                    <a:off x="4104231" y="390086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" name="Isosceles Triangle 92"/>
                  <p:cNvSpPr/>
                  <p:nvPr/>
                </p:nvSpPr>
                <p:spPr>
                  <a:xfrm rot="420000">
                    <a:off x="4506174" y="402612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4" name="Isosceles Triangle 93"/>
                  <p:cNvSpPr/>
                  <p:nvPr/>
                </p:nvSpPr>
                <p:spPr>
                  <a:xfrm rot="-420000">
                    <a:off x="4266460" y="40261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" name="Isosceles Triangle 94"/>
                  <p:cNvSpPr/>
                  <p:nvPr/>
                </p:nvSpPr>
                <p:spPr>
                  <a:xfrm rot="420000">
                    <a:off x="4108917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6" name="Isosceles Triangle 95"/>
                  <p:cNvSpPr/>
                  <p:nvPr/>
                </p:nvSpPr>
                <p:spPr>
                  <a:xfrm rot="-420000">
                    <a:off x="3950548" y="403204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7" name="Isosceles Triangle 96"/>
                  <p:cNvSpPr/>
                  <p:nvPr/>
                </p:nvSpPr>
                <p:spPr>
                  <a:xfrm rot="420000">
                    <a:off x="4656772" y="39805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8" name="Isosceles Triangle 97"/>
                  <p:cNvSpPr/>
                  <p:nvPr/>
                </p:nvSpPr>
                <p:spPr>
                  <a:xfrm rot="-420000">
                    <a:off x="4464340" y="408313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9" name="Isosceles Triangle 98"/>
                  <p:cNvSpPr/>
                  <p:nvPr/>
                </p:nvSpPr>
                <p:spPr>
                  <a:xfrm rot="420000">
                    <a:off x="4434443" y="3740959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0" name="Isosceles Triangle 99"/>
                  <p:cNvSpPr/>
                  <p:nvPr/>
                </p:nvSpPr>
                <p:spPr>
                  <a:xfrm rot="-420000">
                    <a:off x="4152696" y="3738067"/>
                    <a:ext cx="45719" cy="1112640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1" name="Isosceles Triangle 100"/>
                  <p:cNvSpPr/>
                  <p:nvPr/>
                </p:nvSpPr>
                <p:spPr>
                  <a:xfrm rot="420000" flipH="1">
                    <a:off x="4040091" y="3343027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2" name="Isosceles Triangle 101"/>
                  <p:cNvSpPr/>
                  <p:nvPr/>
                </p:nvSpPr>
                <p:spPr>
                  <a:xfrm rot="-420000" flipH="1">
                    <a:off x="3844959" y="3527842"/>
                    <a:ext cx="128102" cy="1364568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" name="Isosceles Triangle 102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4" name="Isosceles Triangle 103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5" name="Isosceles Triangle 104"/>
                  <p:cNvSpPr/>
                  <p:nvPr/>
                </p:nvSpPr>
                <p:spPr>
                  <a:xfrm rot="-420000">
                    <a:off x="4337617" y="389664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6" name="Isosceles Triangle 105"/>
                  <p:cNvSpPr/>
                  <p:nvPr/>
                </p:nvSpPr>
                <p:spPr>
                  <a:xfrm rot="420000">
                    <a:off x="4665470" y="395366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" name="Isosceles Triangle 106"/>
                  <p:cNvSpPr/>
                  <p:nvPr/>
                </p:nvSpPr>
                <p:spPr>
                  <a:xfrm rot="420000">
                    <a:off x="4691044" y="426686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8" name="Isosceles Triangle 107"/>
                  <p:cNvSpPr/>
                  <p:nvPr/>
                </p:nvSpPr>
                <p:spPr>
                  <a:xfrm rot="-420000">
                    <a:off x="4610940" y="40690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9" name="Isosceles Triangle 108"/>
                  <p:cNvSpPr/>
                  <p:nvPr/>
                </p:nvSpPr>
                <p:spPr>
                  <a:xfrm rot="420000">
                    <a:off x="5160862" y="38255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0" name="Isosceles Triangle 109"/>
                  <p:cNvSpPr/>
                  <p:nvPr/>
                </p:nvSpPr>
                <p:spPr>
                  <a:xfrm rot="-420000">
                    <a:off x="4871279" y="4023432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1" name="Isosceles Triangle 110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2" name="Isosceles Triangle 111"/>
                  <p:cNvSpPr/>
                  <p:nvPr/>
                </p:nvSpPr>
                <p:spPr>
                  <a:xfrm rot="420000">
                    <a:off x="4721033" y="407592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" name="Isosceles Triangle 112"/>
                  <p:cNvSpPr/>
                  <p:nvPr/>
                </p:nvSpPr>
                <p:spPr>
                  <a:xfrm rot="-420000">
                    <a:off x="4418860" y="417852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4" name="Isosceles Triangle 113"/>
                  <p:cNvSpPr/>
                  <p:nvPr/>
                </p:nvSpPr>
                <p:spPr>
                  <a:xfrm rot="420000">
                    <a:off x="4809172" y="4132941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5" name="Isosceles Triangle 114"/>
                  <p:cNvSpPr/>
                  <p:nvPr/>
                </p:nvSpPr>
                <p:spPr>
                  <a:xfrm rot="-420000">
                    <a:off x="4679199" y="413293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6" name="Isosceles Triangle 115"/>
                  <p:cNvSpPr/>
                  <p:nvPr/>
                </p:nvSpPr>
                <p:spPr>
                  <a:xfrm rot="-420000">
                    <a:off x="4633719" y="422832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7" name="Isosceles Triangle 116"/>
                  <p:cNvSpPr/>
                  <p:nvPr/>
                </p:nvSpPr>
                <p:spPr>
                  <a:xfrm rot="420000">
                    <a:off x="4899113" y="4387938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" name="Isosceles Triangle 117"/>
                  <p:cNvSpPr/>
                  <p:nvPr/>
                </p:nvSpPr>
                <p:spPr>
                  <a:xfrm rot="420000">
                    <a:off x="5225123" y="392097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9" name="Isosceles Triangle 118"/>
                  <p:cNvSpPr/>
                  <p:nvPr/>
                </p:nvSpPr>
                <p:spPr>
                  <a:xfrm rot="-420000">
                    <a:off x="4825799" y="4118817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" name="Isosceles Triangle 119"/>
                  <p:cNvSpPr/>
                  <p:nvPr/>
                </p:nvSpPr>
                <p:spPr>
                  <a:xfrm rot="420000">
                    <a:off x="5313262" y="397798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" name="Isosceles Triangle 120"/>
                  <p:cNvSpPr/>
                  <p:nvPr/>
                </p:nvSpPr>
                <p:spPr>
                  <a:xfrm rot="-420000">
                    <a:off x="5183289" y="39779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" name="Isosceles Triangle 121"/>
                  <p:cNvSpPr/>
                  <p:nvPr/>
                </p:nvSpPr>
                <p:spPr>
                  <a:xfrm rot="-420000">
                    <a:off x="4915740" y="437381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" name="Isosceles Triangle 122"/>
                  <p:cNvSpPr/>
                  <p:nvPr/>
                </p:nvSpPr>
                <p:spPr>
                  <a:xfrm rot="420000">
                    <a:off x="4835163" y="415380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" name="Isosceles Triangle 123"/>
                  <p:cNvSpPr/>
                  <p:nvPr/>
                </p:nvSpPr>
                <p:spPr>
                  <a:xfrm rot="-420000">
                    <a:off x="4755059" y="395595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" name="Isosceles Triangle 124"/>
                  <p:cNvSpPr/>
                  <p:nvPr/>
                </p:nvSpPr>
                <p:spPr>
                  <a:xfrm rot="420000">
                    <a:off x="5082912" y="40129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" name="Isosceles Triangle 125"/>
                  <p:cNvSpPr/>
                  <p:nvPr/>
                </p:nvSpPr>
                <p:spPr>
                  <a:xfrm rot="-420000">
                    <a:off x="4793329" y="4210819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7" name="Isosceles Triangle 126"/>
                  <p:cNvSpPr/>
                  <p:nvPr/>
                </p:nvSpPr>
                <p:spPr>
                  <a:xfrm rot="-420000">
                    <a:off x="5025221" y="388162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" name="Isosceles Triangle 127"/>
                  <p:cNvSpPr/>
                  <p:nvPr/>
                </p:nvSpPr>
                <p:spPr>
                  <a:xfrm rot="420000">
                    <a:off x="5235312" y="4165373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9" name="Isosceles Triangle 128"/>
                  <p:cNvSpPr/>
                  <p:nvPr/>
                </p:nvSpPr>
                <p:spPr>
                  <a:xfrm rot="420000">
                    <a:off x="5339253" y="3998850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0" name="Isosceles Triangle 129"/>
                  <p:cNvSpPr/>
                  <p:nvPr/>
                </p:nvSpPr>
                <p:spPr>
                  <a:xfrm rot="-420000">
                    <a:off x="4967042" y="407658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1" name="Isosceles Triangle 130"/>
                  <p:cNvSpPr/>
                  <p:nvPr/>
                </p:nvSpPr>
                <p:spPr>
                  <a:xfrm rot="420000">
                    <a:off x="5427392" y="4055866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2" name="Isosceles Triangle 131"/>
                  <p:cNvSpPr/>
                  <p:nvPr/>
                </p:nvSpPr>
                <p:spPr>
                  <a:xfrm rot="-420000">
                    <a:off x="5297419" y="4055864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3" name="Isosceles Triangle 132"/>
                  <p:cNvSpPr/>
                  <p:nvPr/>
                </p:nvSpPr>
                <p:spPr>
                  <a:xfrm rot="-420000">
                    <a:off x="5102046" y="4211495"/>
                    <a:ext cx="69440" cy="767731"/>
                  </a:xfrm>
                  <a:prstGeom prst="triangl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3" name="Group 82"/>
                <p:cNvGrpSpPr/>
                <p:nvPr/>
              </p:nvGrpSpPr>
              <p:grpSpPr>
                <a:xfrm>
                  <a:off x="1590322" y="2409466"/>
                  <a:ext cx="2312493" cy="2260157"/>
                  <a:chOff x="4611814" y="2325266"/>
                  <a:chExt cx="2312493" cy="2260157"/>
                </a:xfrm>
              </p:grpSpPr>
              <p:sp>
                <p:nvSpPr>
                  <p:cNvPr id="84" name="Freeform 83"/>
                  <p:cNvSpPr/>
                  <p:nvPr/>
                </p:nvSpPr>
                <p:spPr>
                  <a:xfrm rot="2692264">
                    <a:off x="5668007" y="3983906"/>
                    <a:ext cx="1256300" cy="601517"/>
                  </a:xfrm>
                  <a:custGeom>
                    <a:avLst/>
                    <a:gdLst>
                      <a:gd name="connsiteX0" fmla="*/ 1594 w 1256300"/>
                      <a:gd name="connsiteY0" fmla="*/ 601462 h 601517"/>
                      <a:gd name="connsiteX1" fmla="*/ 53845 w 1256300"/>
                      <a:gd name="connsiteY1" fmla="*/ 274891 h 601517"/>
                      <a:gd name="connsiteX2" fmla="*/ 197536 w 1256300"/>
                      <a:gd name="connsiteY2" fmla="*/ 39759 h 601517"/>
                      <a:gd name="connsiteX3" fmla="*/ 471856 w 1256300"/>
                      <a:gd name="connsiteY3" fmla="*/ 92011 h 601517"/>
                      <a:gd name="connsiteX4" fmla="*/ 772302 w 1256300"/>
                      <a:gd name="connsiteY4" fmla="*/ 571 h 601517"/>
                      <a:gd name="connsiteX5" fmla="*/ 1007434 w 1256300"/>
                      <a:gd name="connsiteY5" fmla="*/ 144262 h 601517"/>
                      <a:gd name="connsiteX6" fmla="*/ 1255628 w 1256300"/>
                      <a:gd name="connsiteY6" fmla="*/ 261828 h 601517"/>
                      <a:gd name="connsiteX7" fmla="*/ 929056 w 1256300"/>
                      <a:gd name="connsiteY7" fmla="*/ 340205 h 601517"/>
                      <a:gd name="connsiteX8" fmla="*/ 563296 w 1256300"/>
                      <a:gd name="connsiteY8" fmla="*/ 470833 h 601517"/>
                      <a:gd name="connsiteX9" fmla="*/ 288976 w 1256300"/>
                      <a:gd name="connsiteY9" fmla="*/ 340205 h 601517"/>
                      <a:gd name="connsiteX10" fmla="*/ 106096 w 1256300"/>
                      <a:gd name="connsiteY10" fmla="*/ 301016 h 601517"/>
                      <a:gd name="connsiteX11" fmla="*/ 1594 w 1256300"/>
                      <a:gd name="connsiteY11" fmla="*/ 601462 h 6015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56300" h="601517">
                        <a:moveTo>
                          <a:pt x="1594" y="601462"/>
                        </a:moveTo>
                        <a:cubicBezTo>
                          <a:pt x="-7114" y="597108"/>
                          <a:pt x="21188" y="368508"/>
                          <a:pt x="53845" y="274891"/>
                        </a:cubicBezTo>
                        <a:cubicBezTo>
                          <a:pt x="86502" y="181274"/>
                          <a:pt x="127868" y="70239"/>
                          <a:pt x="197536" y="39759"/>
                        </a:cubicBezTo>
                        <a:cubicBezTo>
                          <a:pt x="267204" y="9279"/>
                          <a:pt x="376062" y="98542"/>
                          <a:pt x="471856" y="92011"/>
                        </a:cubicBezTo>
                        <a:cubicBezTo>
                          <a:pt x="567650" y="85480"/>
                          <a:pt x="683039" y="-8137"/>
                          <a:pt x="772302" y="571"/>
                        </a:cubicBezTo>
                        <a:cubicBezTo>
                          <a:pt x="861565" y="9279"/>
                          <a:pt x="926880" y="100719"/>
                          <a:pt x="1007434" y="144262"/>
                        </a:cubicBezTo>
                        <a:cubicBezTo>
                          <a:pt x="1087988" y="187805"/>
                          <a:pt x="1268691" y="229171"/>
                          <a:pt x="1255628" y="261828"/>
                        </a:cubicBezTo>
                        <a:cubicBezTo>
                          <a:pt x="1242565" y="294485"/>
                          <a:pt x="1044445" y="305371"/>
                          <a:pt x="929056" y="340205"/>
                        </a:cubicBezTo>
                        <a:cubicBezTo>
                          <a:pt x="813667" y="375039"/>
                          <a:pt x="669976" y="470833"/>
                          <a:pt x="563296" y="470833"/>
                        </a:cubicBezTo>
                        <a:cubicBezTo>
                          <a:pt x="456616" y="470833"/>
                          <a:pt x="365176" y="368508"/>
                          <a:pt x="288976" y="340205"/>
                        </a:cubicBezTo>
                        <a:cubicBezTo>
                          <a:pt x="212776" y="311902"/>
                          <a:pt x="153993" y="250942"/>
                          <a:pt x="106096" y="301016"/>
                        </a:cubicBezTo>
                        <a:cubicBezTo>
                          <a:pt x="58199" y="351090"/>
                          <a:pt x="10302" y="605816"/>
                          <a:pt x="1594" y="601462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" name="Freeform 84"/>
                  <p:cNvSpPr/>
                  <p:nvPr/>
                </p:nvSpPr>
                <p:spPr>
                  <a:xfrm>
                    <a:off x="5612131" y="3474196"/>
                    <a:ext cx="1256300" cy="601517"/>
                  </a:xfrm>
                  <a:custGeom>
                    <a:avLst/>
                    <a:gdLst>
                      <a:gd name="connsiteX0" fmla="*/ 1594 w 1256300"/>
                      <a:gd name="connsiteY0" fmla="*/ 601462 h 601517"/>
                      <a:gd name="connsiteX1" fmla="*/ 53845 w 1256300"/>
                      <a:gd name="connsiteY1" fmla="*/ 274891 h 601517"/>
                      <a:gd name="connsiteX2" fmla="*/ 197536 w 1256300"/>
                      <a:gd name="connsiteY2" fmla="*/ 39759 h 601517"/>
                      <a:gd name="connsiteX3" fmla="*/ 471856 w 1256300"/>
                      <a:gd name="connsiteY3" fmla="*/ 92011 h 601517"/>
                      <a:gd name="connsiteX4" fmla="*/ 772302 w 1256300"/>
                      <a:gd name="connsiteY4" fmla="*/ 571 h 601517"/>
                      <a:gd name="connsiteX5" fmla="*/ 1007434 w 1256300"/>
                      <a:gd name="connsiteY5" fmla="*/ 144262 h 601517"/>
                      <a:gd name="connsiteX6" fmla="*/ 1255628 w 1256300"/>
                      <a:gd name="connsiteY6" fmla="*/ 261828 h 601517"/>
                      <a:gd name="connsiteX7" fmla="*/ 929056 w 1256300"/>
                      <a:gd name="connsiteY7" fmla="*/ 340205 h 601517"/>
                      <a:gd name="connsiteX8" fmla="*/ 563296 w 1256300"/>
                      <a:gd name="connsiteY8" fmla="*/ 470833 h 601517"/>
                      <a:gd name="connsiteX9" fmla="*/ 288976 w 1256300"/>
                      <a:gd name="connsiteY9" fmla="*/ 340205 h 601517"/>
                      <a:gd name="connsiteX10" fmla="*/ 106096 w 1256300"/>
                      <a:gd name="connsiteY10" fmla="*/ 301016 h 601517"/>
                      <a:gd name="connsiteX11" fmla="*/ 1594 w 1256300"/>
                      <a:gd name="connsiteY11" fmla="*/ 601462 h 6015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56300" h="601517">
                        <a:moveTo>
                          <a:pt x="1594" y="601462"/>
                        </a:moveTo>
                        <a:cubicBezTo>
                          <a:pt x="-7114" y="597108"/>
                          <a:pt x="21188" y="368508"/>
                          <a:pt x="53845" y="274891"/>
                        </a:cubicBezTo>
                        <a:cubicBezTo>
                          <a:pt x="86502" y="181274"/>
                          <a:pt x="127868" y="70239"/>
                          <a:pt x="197536" y="39759"/>
                        </a:cubicBezTo>
                        <a:cubicBezTo>
                          <a:pt x="267204" y="9279"/>
                          <a:pt x="376062" y="98542"/>
                          <a:pt x="471856" y="92011"/>
                        </a:cubicBezTo>
                        <a:cubicBezTo>
                          <a:pt x="567650" y="85480"/>
                          <a:pt x="683039" y="-8137"/>
                          <a:pt x="772302" y="571"/>
                        </a:cubicBezTo>
                        <a:cubicBezTo>
                          <a:pt x="861565" y="9279"/>
                          <a:pt x="926880" y="100719"/>
                          <a:pt x="1007434" y="144262"/>
                        </a:cubicBezTo>
                        <a:cubicBezTo>
                          <a:pt x="1087988" y="187805"/>
                          <a:pt x="1268691" y="229171"/>
                          <a:pt x="1255628" y="261828"/>
                        </a:cubicBezTo>
                        <a:cubicBezTo>
                          <a:pt x="1242565" y="294485"/>
                          <a:pt x="1044445" y="305371"/>
                          <a:pt x="929056" y="340205"/>
                        </a:cubicBezTo>
                        <a:cubicBezTo>
                          <a:pt x="813667" y="375039"/>
                          <a:pt x="669976" y="470833"/>
                          <a:pt x="563296" y="470833"/>
                        </a:cubicBezTo>
                        <a:cubicBezTo>
                          <a:pt x="456616" y="470833"/>
                          <a:pt x="365176" y="368508"/>
                          <a:pt x="288976" y="340205"/>
                        </a:cubicBezTo>
                        <a:cubicBezTo>
                          <a:pt x="212776" y="311902"/>
                          <a:pt x="153993" y="250942"/>
                          <a:pt x="106096" y="301016"/>
                        </a:cubicBezTo>
                        <a:cubicBezTo>
                          <a:pt x="58199" y="351090"/>
                          <a:pt x="10302" y="605816"/>
                          <a:pt x="1594" y="601462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" name="Freeform 85"/>
                  <p:cNvSpPr/>
                  <p:nvPr/>
                </p:nvSpPr>
                <p:spPr>
                  <a:xfrm rot="20439301">
                    <a:off x="4611814" y="3738626"/>
                    <a:ext cx="1009730" cy="828548"/>
                  </a:xfrm>
                  <a:custGeom>
                    <a:avLst/>
                    <a:gdLst>
                      <a:gd name="connsiteX0" fmla="*/ 879101 w 1009730"/>
                      <a:gd name="connsiteY0" fmla="*/ 183365 h 828548"/>
                      <a:gd name="connsiteX1" fmla="*/ 696221 w 1009730"/>
                      <a:gd name="connsiteY1" fmla="*/ 485 h 828548"/>
                      <a:gd name="connsiteX2" fmla="*/ 513341 w 1009730"/>
                      <a:gd name="connsiteY2" fmla="*/ 131114 h 828548"/>
                      <a:gd name="connsiteX3" fmla="*/ 304336 w 1009730"/>
                      <a:gd name="connsiteY3" fmla="*/ 170303 h 828548"/>
                      <a:gd name="connsiteX4" fmla="*/ 43078 w 1009730"/>
                      <a:gd name="connsiteY4" fmla="*/ 222554 h 828548"/>
                      <a:gd name="connsiteX5" fmla="*/ 3890 w 1009730"/>
                      <a:gd name="connsiteY5" fmla="*/ 444623 h 828548"/>
                      <a:gd name="connsiteX6" fmla="*/ 82267 w 1009730"/>
                      <a:gd name="connsiteY6" fmla="*/ 692817 h 828548"/>
                      <a:gd name="connsiteX7" fmla="*/ 95330 w 1009730"/>
                      <a:gd name="connsiteY7" fmla="*/ 823445 h 828548"/>
                      <a:gd name="connsiteX8" fmla="*/ 252084 w 1009730"/>
                      <a:gd name="connsiteY8" fmla="*/ 523000 h 828548"/>
                      <a:gd name="connsiteX9" fmla="*/ 408838 w 1009730"/>
                      <a:gd name="connsiteY9" fmla="*/ 379308 h 828548"/>
                      <a:gd name="connsiteX10" fmla="*/ 761536 w 1009730"/>
                      <a:gd name="connsiteY10" fmla="*/ 470748 h 828548"/>
                      <a:gd name="connsiteX11" fmla="*/ 866038 w 1009730"/>
                      <a:gd name="connsiteY11" fmla="*/ 287868 h 828548"/>
                      <a:gd name="connsiteX12" fmla="*/ 1009730 w 1009730"/>
                      <a:gd name="connsiteY12" fmla="*/ 509937 h 828548"/>
                      <a:gd name="connsiteX13" fmla="*/ 879101 w 1009730"/>
                      <a:gd name="connsiteY13" fmla="*/ 183365 h 8285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009730" h="828548">
                        <a:moveTo>
                          <a:pt x="879101" y="183365"/>
                        </a:moveTo>
                        <a:cubicBezTo>
                          <a:pt x="826849" y="98456"/>
                          <a:pt x="757181" y="9193"/>
                          <a:pt x="696221" y="485"/>
                        </a:cubicBezTo>
                        <a:cubicBezTo>
                          <a:pt x="635261" y="-8224"/>
                          <a:pt x="578655" y="102811"/>
                          <a:pt x="513341" y="131114"/>
                        </a:cubicBezTo>
                        <a:cubicBezTo>
                          <a:pt x="448027" y="159417"/>
                          <a:pt x="304336" y="170303"/>
                          <a:pt x="304336" y="170303"/>
                        </a:cubicBezTo>
                        <a:cubicBezTo>
                          <a:pt x="225959" y="185543"/>
                          <a:pt x="93152" y="176834"/>
                          <a:pt x="43078" y="222554"/>
                        </a:cubicBezTo>
                        <a:cubicBezTo>
                          <a:pt x="-6996" y="268274"/>
                          <a:pt x="-2641" y="366246"/>
                          <a:pt x="3890" y="444623"/>
                        </a:cubicBezTo>
                        <a:cubicBezTo>
                          <a:pt x="10421" y="523000"/>
                          <a:pt x="67027" y="629680"/>
                          <a:pt x="82267" y="692817"/>
                        </a:cubicBezTo>
                        <a:cubicBezTo>
                          <a:pt x="97507" y="755954"/>
                          <a:pt x="67027" y="851748"/>
                          <a:pt x="95330" y="823445"/>
                        </a:cubicBezTo>
                        <a:cubicBezTo>
                          <a:pt x="123633" y="795142"/>
                          <a:pt x="199833" y="597023"/>
                          <a:pt x="252084" y="523000"/>
                        </a:cubicBezTo>
                        <a:cubicBezTo>
                          <a:pt x="304335" y="448977"/>
                          <a:pt x="323929" y="388017"/>
                          <a:pt x="408838" y="379308"/>
                        </a:cubicBezTo>
                        <a:cubicBezTo>
                          <a:pt x="493747" y="370599"/>
                          <a:pt x="685336" y="485988"/>
                          <a:pt x="761536" y="470748"/>
                        </a:cubicBezTo>
                        <a:cubicBezTo>
                          <a:pt x="837736" y="455508"/>
                          <a:pt x="824672" y="281336"/>
                          <a:pt x="866038" y="287868"/>
                        </a:cubicBezTo>
                        <a:cubicBezTo>
                          <a:pt x="907404" y="294400"/>
                          <a:pt x="1009730" y="525177"/>
                          <a:pt x="1009730" y="509937"/>
                        </a:cubicBezTo>
                        <a:cubicBezTo>
                          <a:pt x="1009730" y="494697"/>
                          <a:pt x="931353" y="268274"/>
                          <a:pt x="879101" y="183365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92D050">
                          <a:shade val="30000"/>
                          <a:satMod val="115000"/>
                        </a:srgbClr>
                      </a:gs>
                      <a:gs pos="50000">
                        <a:srgbClr val="92D050">
                          <a:shade val="67500"/>
                          <a:satMod val="115000"/>
                        </a:srgbClr>
                      </a:gs>
                      <a:gs pos="100000">
                        <a:srgbClr val="92D050">
                          <a:shade val="100000"/>
                          <a:satMod val="115000"/>
                        </a:srgbClr>
                      </a:gs>
                    </a:gsLst>
                    <a:lin ang="18900000" scaled="1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" name="Freeform 86"/>
                  <p:cNvSpPr/>
                  <p:nvPr/>
                </p:nvSpPr>
                <p:spPr>
                  <a:xfrm rot="6140715" flipV="1">
                    <a:off x="4855191" y="2999583"/>
                    <a:ext cx="1751304" cy="402669"/>
                  </a:xfrm>
                  <a:custGeom>
                    <a:avLst/>
                    <a:gdLst>
                      <a:gd name="connsiteX0" fmla="*/ 879101 w 1009730"/>
                      <a:gd name="connsiteY0" fmla="*/ 183365 h 828548"/>
                      <a:gd name="connsiteX1" fmla="*/ 696221 w 1009730"/>
                      <a:gd name="connsiteY1" fmla="*/ 485 h 828548"/>
                      <a:gd name="connsiteX2" fmla="*/ 513341 w 1009730"/>
                      <a:gd name="connsiteY2" fmla="*/ 131114 h 828548"/>
                      <a:gd name="connsiteX3" fmla="*/ 304336 w 1009730"/>
                      <a:gd name="connsiteY3" fmla="*/ 170303 h 828548"/>
                      <a:gd name="connsiteX4" fmla="*/ 43078 w 1009730"/>
                      <a:gd name="connsiteY4" fmla="*/ 222554 h 828548"/>
                      <a:gd name="connsiteX5" fmla="*/ 3890 w 1009730"/>
                      <a:gd name="connsiteY5" fmla="*/ 444623 h 828548"/>
                      <a:gd name="connsiteX6" fmla="*/ 82267 w 1009730"/>
                      <a:gd name="connsiteY6" fmla="*/ 692817 h 828548"/>
                      <a:gd name="connsiteX7" fmla="*/ 95330 w 1009730"/>
                      <a:gd name="connsiteY7" fmla="*/ 823445 h 828548"/>
                      <a:gd name="connsiteX8" fmla="*/ 252084 w 1009730"/>
                      <a:gd name="connsiteY8" fmla="*/ 523000 h 828548"/>
                      <a:gd name="connsiteX9" fmla="*/ 408838 w 1009730"/>
                      <a:gd name="connsiteY9" fmla="*/ 379308 h 828548"/>
                      <a:gd name="connsiteX10" fmla="*/ 761536 w 1009730"/>
                      <a:gd name="connsiteY10" fmla="*/ 470748 h 828548"/>
                      <a:gd name="connsiteX11" fmla="*/ 866038 w 1009730"/>
                      <a:gd name="connsiteY11" fmla="*/ 287868 h 828548"/>
                      <a:gd name="connsiteX12" fmla="*/ 1009730 w 1009730"/>
                      <a:gd name="connsiteY12" fmla="*/ 509937 h 828548"/>
                      <a:gd name="connsiteX13" fmla="*/ 879101 w 1009730"/>
                      <a:gd name="connsiteY13" fmla="*/ 183365 h 8285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009730" h="828548">
                        <a:moveTo>
                          <a:pt x="879101" y="183365"/>
                        </a:moveTo>
                        <a:cubicBezTo>
                          <a:pt x="826849" y="98456"/>
                          <a:pt x="757181" y="9193"/>
                          <a:pt x="696221" y="485"/>
                        </a:cubicBezTo>
                        <a:cubicBezTo>
                          <a:pt x="635261" y="-8224"/>
                          <a:pt x="578655" y="102811"/>
                          <a:pt x="513341" y="131114"/>
                        </a:cubicBezTo>
                        <a:cubicBezTo>
                          <a:pt x="448027" y="159417"/>
                          <a:pt x="304336" y="170303"/>
                          <a:pt x="304336" y="170303"/>
                        </a:cubicBezTo>
                        <a:cubicBezTo>
                          <a:pt x="225959" y="185543"/>
                          <a:pt x="93152" y="176834"/>
                          <a:pt x="43078" y="222554"/>
                        </a:cubicBezTo>
                        <a:cubicBezTo>
                          <a:pt x="-6996" y="268274"/>
                          <a:pt x="-2641" y="366246"/>
                          <a:pt x="3890" y="444623"/>
                        </a:cubicBezTo>
                        <a:cubicBezTo>
                          <a:pt x="10421" y="523000"/>
                          <a:pt x="67027" y="629680"/>
                          <a:pt x="82267" y="692817"/>
                        </a:cubicBezTo>
                        <a:cubicBezTo>
                          <a:pt x="97507" y="755954"/>
                          <a:pt x="67027" y="851748"/>
                          <a:pt x="95330" y="823445"/>
                        </a:cubicBezTo>
                        <a:cubicBezTo>
                          <a:pt x="123633" y="795142"/>
                          <a:pt x="199833" y="597023"/>
                          <a:pt x="252084" y="523000"/>
                        </a:cubicBezTo>
                        <a:cubicBezTo>
                          <a:pt x="304335" y="448977"/>
                          <a:pt x="323929" y="388017"/>
                          <a:pt x="408838" y="379308"/>
                        </a:cubicBezTo>
                        <a:cubicBezTo>
                          <a:pt x="493747" y="370599"/>
                          <a:pt x="685336" y="485988"/>
                          <a:pt x="761536" y="470748"/>
                        </a:cubicBezTo>
                        <a:cubicBezTo>
                          <a:pt x="837736" y="455508"/>
                          <a:pt x="824672" y="281336"/>
                          <a:pt x="866038" y="287868"/>
                        </a:cubicBezTo>
                        <a:cubicBezTo>
                          <a:pt x="907404" y="294400"/>
                          <a:pt x="1009730" y="525177"/>
                          <a:pt x="1009730" y="509937"/>
                        </a:cubicBezTo>
                        <a:cubicBezTo>
                          <a:pt x="1009730" y="494697"/>
                          <a:pt x="931353" y="268274"/>
                          <a:pt x="879101" y="183365"/>
                        </a:cubicBezTo>
                        <a:close/>
                      </a:path>
                    </a:pathLst>
                  </a:custGeom>
                  <a:solidFill>
                    <a:srgbClr val="92D050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8" name="Group 47"/>
              <p:cNvGrpSpPr/>
              <p:nvPr/>
            </p:nvGrpSpPr>
            <p:grpSpPr>
              <a:xfrm>
                <a:off x="2667981" y="4363054"/>
                <a:ext cx="2328391" cy="417604"/>
                <a:chOff x="1399778" y="4732352"/>
                <a:chExt cx="2547275" cy="923330"/>
              </a:xfrm>
            </p:grpSpPr>
            <p:sp>
              <p:nvSpPr>
                <p:cNvPr id="72" name="TextBox 71"/>
                <p:cNvSpPr txBox="1"/>
                <p:nvPr/>
              </p:nvSpPr>
              <p:spPr>
                <a:xfrm>
                  <a:off x="1399778" y="4732352"/>
                  <a:ext cx="2547275" cy="923330"/>
                </a:xfrm>
                <a:prstGeom prst="rect">
                  <a:avLst/>
                </a:prstGeom>
                <a:solidFill>
                  <a:srgbClr val="EEFEDE"/>
                </a:solidFill>
                <a:ln w="28575">
                  <a:solidFill>
                    <a:srgbClr val="33CC33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smtClean="0">
                      <a:solidFill>
                        <a:srgbClr val="33CC33"/>
                      </a:solidFill>
                    </a:rPr>
                    <a:t>Terrestrial Plants</a:t>
                  </a:r>
                </a:p>
                <a:p>
                  <a:pPr algn="ctr"/>
                  <a:endParaRPr lang="en-US" b="1">
                    <a:solidFill>
                      <a:srgbClr val="33CC33"/>
                    </a:solidFill>
                  </a:endParaRPr>
                </a:p>
                <a:p>
                  <a:pPr algn="ctr"/>
                  <a:endParaRPr lang="en-US" b="1">
                    <a:solidFill>
                      <a:srgbClr val="33CC33"/>
                    </a:solidFill>
                  </a:endParaRPr>
                </a:p>
              </p:txBody>
            </p:sp>
            <p:sp>
              <p:nvSpPr>
                <p:cNvPr id="73" name="Down Arrow 72"/>
                <p:cNvSpPr/>
                <p:nvPr/>
              </p:nvSpPr>
              <p:spPr>
                <a:xfrm>
                  <a:off x="3682759" y="4906125"/>
                  <a:ext cx="101100" cy="625170"/>
                </a:xfrm>
                <a:prstGeom prst="downArrow">
                  <a:avLst/>
                </a:prstGeom>
                <a:solidFill>
                  <a:srgbClr val="33CC33"/>
                </a:solidFill>
                <a:ln>
                  <a:solidFill>
                    <a:srgbClr val="33CC3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" name="Group 48"/>
              <p:cNvGrpSpPr/>
              <p:nvPr/>
            </p:nvGrpSpPr>
            <p:grpSpPr>
              <a:xfrm>
                <a:off x="6589051" y="4281587"/>
                <a:ext cx="1869149" cy="900013"/>
                <a:chOff x="6228145" y="4332739"/>
                <a:chExt cx="1869149" cy="900013"/>
              </a:xfrm>
              <a:solidFill>
                <a:srgbClr val="92D050"/>
              </a:solidFill>
            </p:grpSpPr>
            <p:sp>
              <p:nvSpPr>
                <p:cNvPr id="56" name="Can 55"/>
                <p:cNvSpPr/>
                <p:nvPr/>
              </p:nvSpPr>
              <p:spPr>
                <a:xfrm>
                  <a:off x="6934200" y="4808784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Can 56"/>
                <p:cNvSpPr/>
                <p:nvPr/>
              </p:nvSpPr>
              <p:spPr>
                <a:xfrm rot="300000">
                  <a:off x="6324600" y="4332739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Can 57"/>
                <p:cNvSpPr/>
                <p:nvPr/>
              </p:nvSpPr>
              <p:spPr>
                <a:xfrm rot="5700000">
                  <a:off x="6477000" y="4485139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Can 58"/>
                <p:cNvSpPr/>
                <p:nvPr/>
              </p:nvSpPr>
              <p:spPr>
                <a:xfrm rot="7200000">
                  <a:off x="6224053" y="4531321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Can 59"/>
                <p:cNvSpPr/>
                <p:nvPr/>
              </p:nvSpPr>
              <p:spPr>
                <a:xfrm rot="7200000">
                  <a:off x="6577548" y="4830538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Can 60"/>
                <p:cNvSpPr/>
                <p:nvPr/>
              </p:nvSpPr>
              <p:spPr>
                <a:xfrm rot="7200000">
                  <a:off x="7039101" y="5084444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Can 61"/>
                <p:cNvSpPr/>
                <p:nvPr/>
              </p:nvSpPr>
              <p:spPr>
                <a:xfrm rot="300000">
                  <a:off x="6629400" y="4637539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Can 62"/>
                <p:cNvSpPr/>
                <p:nvPr/>
              </p:nvSpPr>
              <p:spPr>
                <a:xfrm rot="300000">
                  <a:off x="6267457" y="4789938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Can 63"/>
                <p:cNvSpPr/>
                <p:nvPr/>
              </p:nvSpPr>
              <p:spPr>
                <a:xfrm>
                  <a:off x="7584342" y="4778516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Can 64"/>
                <p:cNvSpPr/>
                <p:nvPr/>
              </p:nvSpPr>
              <p:spPr>
                <a:xfrm rot="300000">
                  <a:off x="7397370" y="4968825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" name="Can 65"/>
                <p:cNvSpPr/>
                <p:nvPr/>
              </p:nvSpPr>
              <p:spPr>
                <a:xfrm rot="5700000">
                  <a:off x="7948986" y="5056283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Can 66"/>
                <p:cNvSpPr/>
                <p:nvPr/>
              </p:nvSpPr>
              <p:spPr>
                <a:xfrm rot="7200000">
                  <a:off x="6874195" y="4501053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Can 67"/>
                <p:cNvSpPr/>
                <p:nvPr/>
              </p:nvSpPr>
              <p:spPr>
                <a:xfrm rot="7200000">
                  <a:off x="7227690" y="4800270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Can 68"/>
                <p:cNvSpPr/>
                <p:nvPr/>
              </p:nvSpPr>
              <p:spPr>
                <a:xfrm rot="7200000">
                  <a:off x="7689243" y="5054176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Can 69"/>
                <p:cNvSpPr/>
                <p:nvPr/>
              </p:nvSpPr>
              <p:spPr>
                <a:xfrm rot="300000">
                  <a:off x="7279542" y="4607271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Can 70"/>
                <p:cNvSpPr/>
                <p:nvPr/>
              </p:nvSpPr>
              <p:spPr>
                <a:xfrm rot="300000">
                  <a:off x="6917599" y="4759670"/>
                  <a:ext cx="152400" cy="144216"/>
                </a:xfrm>
                <a:prstGeom prst="can">
                  <a:avLst/>
                </a:prstGeom>
                <a:grpFill/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0" name="Freeform 49"/>
              <p:cNvSpPr/>
              <p:nvPr/>
            </p:nvSpPr>
            <p:spPr>
              <a:xfrm>
                <a:off x="2540104" y="3897820"/>
                <a:ext cx="1220376" cy="587430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Freeform 50"/>
              <p:cNvSpPr/>
              <p:nvPr/>
            </p:nvSpPr>
            <p:spPr>
              <a:xfrm rot="6140715" flipV="1">
                <a:off x="1731523" y="3411837"/>
                <a:ext cx="1751304" cy="402669"/>
              </a:xfrm>
              <a:custGeom>
                <a:avLst/>
                <a:gdLst>
                  <a:gd name="connsiteX0" fmla="*/ 879101 w 1009730"/>
                  <a:gd name="connsiteY0" fmla="*/ 183365 h 828548"/>
                  <a:gd name="connsiteX1" fmla="*/ 696221 w 1009730"/>
                  <a:gd name="connsiteY1" fmla="*/ 485 h 828548"/>
                  <a:gd name="connsiteX2" fmla="*/ 513341 w 1009730"/>
                  <a:gd name="connsiteY2" fmla="*/ 131114 h 828548"/>
                  <a:gd name="connsiteX3" fmla="*/ 304336 w 1009730"/>
                  <a:gd name="connsiteY3" fmla="*/ 170303 h 828548"/>
                  <a:gd name="connsiteX4" fmla="*/ 43078 w 1009730"/>
                  <a:gd name="connsiteY4" fmla="*/ 222554 h 828548"/>
                  <a:gd name="connsiteX5" fmla="*/ 3890 w 1009730"/>
                  <a:gd name="connsiteY5" fmla="*/ 444623 h 828548"/>
                  <a:gd name="connsiteX6" fmla="*/ 82267 w 1009730"/>
                  <a:gd name="connsiteY6" fmla="*/ 692817 h 828548"/>
                  <a:gd name="connsiteX7" fmla="*/ 95330 w 1009730"/>
                  <a:gd name="connsiteY7" fmla="*/ 823445 h 828548"/>
                  <a:gd name="connsiteX8" fmla="*/ 252084 w 1009730"/>
                  <a:gd name="connsiteY8" fmla="*/ 523000 h 828548"/>
                  <a:gd name="connsiteX9" fmla="*/ 408838 w 1009730"/>
                  <a:gd name="connsiteY9" fmla="*/ 379308 h 828548"/>
                  <a:gd name="connsiteX10" fmla="*/ 761536 w 1009730"/>
                  <a:gd name="connsiteY10" fmla="*/ 470748 h 828548"/>
                  <a:gd name="connsiteX11" fmla="*/ 866038 w 1009730"/>
                  <a:gd name="connsiteY11" fmla="*/ 287868 h 828548"/>
                  <a:gd name="connsiteX12" fmla="*/ 1009730 w 1009730"/>
                  <a:gd name="connsiteY12" fmla="*/ 509937 h 828548"/>
                  <a:gd name="connsiteX13" fmla="*/ 879101 w 1009730"/>
                  <a:gd name="connsiteY13" fmla="*/ 183365 h 82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09730" h="828548">
                    <a:moveTo>
                      <a:pt x="879101" y="183365"/>
                    </a:moveTo>
                    <a:cubicBezTo>
                      <a:pt x="826849" y="98456"/>
                      <a:pt x="757181" y="9193"/>
                      <a:pt x="696221" y="485"/>
                    </a:cubicBezTo>
                    <a:cubicBezTo>
                      <a:pt x="635261" y="-8224"/>
                      <a:pt x="578655" y="102811"/>
                      <a:pt x="513341" y="131114"/>
                    </a:cubicBezTo>
                    <a:cubicBezTo>
                      <a:pt x="448027" y="159417"/>
                      <a:pt x="304336" y="170303"/>
                      <a:pt x="304336" y="170303"/>
                    </a:cubicBezTo>
                    <a:cubicBezTo>
                      <a:pt x="225959" y="185543"/>
                      <a:pt x="93152" y="176834"/>
                      <a:pt x="43078" y="222554"/>
                    </a:cubicBezTo>
                    <a:cubicBezTo>
                      <a:pt x="-6996" y="268274"/>
                      <a:pt x="-2641" y="366246"/>
                      <a:pt x="3890" y="444623"/>
                    </a:cubicBezTo>
                    <a:cubicBezTo>
                      <a:pt x="10421" y="523000"/>
                      <a:pt x="67027" y="629680"/>
                      <a:pt x="82267" y="692817"/>
                    </a:cubicBezTo>
                    <a:cubicBezTo>
                      <a:pt x="97507" y="755954"/>
                      <a:pt x="67027" y="851748"/>
                      <a:pt x="95330" y="823445"/>
                    </a:cubicBezTo>
                    <a:cubicBezTo>
                      <a:pt x="123633" y="795142"/>
                      <a:pt x="199833" y="597023"/>
                      <a:pt x="252084" y="523000"/>
                    </a:cubicBezTo>
                    <a:cubicBezTo>
                      <a:pt x="304335" y="448977"/>
                      <a:pt x="323929" y="388017"/>
                      <a:pt x="408838" y="379308"/>
                    </a:cubicBezTo>
                    <a:cubicBezTo>
                      <a:pt x="493747" y="370599"/>
                      <a:pt x="685336" y="485988"/>
                      <a:pt x="761536" y="470748"/>
                    </a:cubicBezTo>
                    <a:cubicBezTo>
                      <a:pt x="837736" y="455508"/>
                      <a:pt x="824672" y="281336"/>
                      <a:pt x="866038" y="287868"/>
                    </a:cubicBezTo>
                    <a:cubicBezTo>
                      <a:pt x="907404" y="294400"/>
                      <a:pt x="1009730" y="525177"/>
                      <a:pt x="1009730" y="509937"/>
                    </a:cubicBezTo>
                    <a:cubicBezTo>
                      <a:pt x="1009730" y="494697"/>
                      <a:pt x="931353" y="268274"/>
                      <a:pt x="879101" y="18336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Freeform 51"/>
              <p:cNvSpPr/>
              <p:nvPr/>
            </p:nvSpPr>
            <p:spPr>
              <a:xfrm rot="1116062">
                <a:off x="1701270" y="2937632"/>
                <a:ext cx="1170268" cy="823759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3" name="Group 52"/>
              <p:cNvGrpSpPr/>
              <p:nvPr/>
            </p:nvGrpSpPr>
            <p:grpSpPr>
              <a:xfrm>
                <a:off x="5340923" y="5073390"/>
                <a:ext cx="2426961" cy="443037"/>
                <a:chOff x="395824" y="4726388"/>
                <a:chExt cx="2755659" cy="961287"/>
              </a:xfrm>
            </p:grpSpPr>
            <p:sp>
              <p:nvSpPr>
                <p:cNvPr id="54" name="TextBox 53"/>
                <p:cNvSpPr txBox="1"/>
                <p:nvPr/>
              </p:nvSpPr>
              <p:spPr>
                <a:xfrm>
                  <a:off x="395824" y="4726388"/>
                  <a:ext cx="2755659" cy="961287"/>
                </a:xfrm>
                <a:prstGeom prst="rect">
                  <a:avLst/>
                </a:prstGeom>
                <a:solidFill>
                  <a:srgbClr val="EEFEDE"/>
                </a:solidFill>
                <a:ln w="28575">
                  <a:solidFill>
                    <a:srgbClr val="33CC33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b="1" smtClean="0">
                      <a:solidFill>
                        <a:srgbClr val="33CC33"/>
                      </a:solidFill>
                    </a:rPr>
                    <a:t>Algae </a:t>
                  </a:r>
                  <a:r>
                    <a:rPr lang="en-US" sz="1600" b="1">
                      <a:solidFill>
                        <a:srgbClr val="33CC33"/>
                      </a:solidFill>
                    </a:rPr>
                    <a:t>/</a:t>
                  </a:r>
                  <a:r>
                    <a:rPr lang="en-US" sz="1600" b="1" smtClean="0">
                      <a:solidFill>
                        <a:srgbClr val="33CC33"/>
                      </a:solidFill>
                    </a:rPr>
                    <a:t>Aquatic Plants</a:t>
                  </a:r>
                </a:p>
                <a:p>
                  <a:pPr algn="ctr"/>
                  <a:endParaRPr lang="en-US" sz="1600" b="1">
                    <a:solidFill>
                      <a:srgbClr val="33CC33"/>
                    </a:solidFill>
                  </a:endParaRPr>
                </a:p>
                <a:p>
                  <a:pPr algn="ctr"/>
                  <a:endParaRPr lang="en-US" sz="1600" b="1">
                    <a:solidFill>
                      <a:srgbClr val="33CC33"/>
                    </a:solidFill>
                  </a:endParaRPr>
                </a:p>
              </p:txBody>
            </p:sp>
            <p:sp>
              <p:nvSpPr>
                <p:cNvPr id="55" name="Down Arrow 54"/>
                <p:cNvSpPr/>
                <p:nvPr/>
              </p:nvSpPr>
              <p:spPr>
                <a:xfrm>
                  <a:off x="2897050" y="4878519"/>
                  <a:ext cx="138841" cy="674706"/>
                </a:xfrm>
                <a:prstGeom prst="downArrow">
                  <a:avLst/>
                </a:prstGeom>
                <a:solidFill>
                  <a:srgbClr val="33CC33"/>
                </a:solidFill>
                <a:ln>
                  <a:solidFill>
                    <a:srgbClr val="33CC3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2" name="Group 41"/>
          <p:cNvGrpSpPr/>
          <p:nvPr/>
        </p:nvGrpSpPr>
        <p:grpSpPr>
          <a:xfrm>
            <a:off x="6199705" y="1901620"/>
            <a:ext cx="2972119" cy="2276772"/>
            <a:chOff x="6199705" y="1901620"/>
            <a:chExt cx="2972119" cy="2276772"/>
          </a:xfrm>
        </p:grpSpPr>
        <p:grpSp>
          <p:nvGrpSpPr>
            <p:cNvPr id="24" name="Group 23"/>
            <p:cNvGrpSpPr/>
            <p:nvPr/>
          </p:nvGrpSpPr>
          <p:grpSpPr>
            <a:xfrm>
              <a:off x="6502500" y="1901620"/>
              <a:ext cx="2669324" cy="1860483"/>
              <a:chOff x="6502500" y="1901620"/>
              <a:chExt cx="2669324" cy="1860483"/>
            </a:xfrm>
          </p:grpSpPr>
          <p:grpSp>
            <p:nvGrpSpPr>
              <p:cNvPr id="25" name="Group 24"/>
              <p:cNvGrpSpPr/>
              <p:nvPr/>
            </p:nvGrpSpPr>
            <p:grpSpPr>
              <a:xfrm>
                <a:off x="6502500" y="2860766"/>
                <a:ext cx="2669324" cy="901337"/>
                <a:chOff x="6502500" y="2860766"/>
                <a:chExt cx="2669324" cy="901337"/>
              </a:xfrm>
              <a:solidFill>
                <a:schemeClr val="accent6">
                  <a:lumMod val="60000"/>
                  <a:lumOff val="40000"/>
                </a:schemeClr>
              </a:solidFill>
            </p:grpSpPr>
            <p:sp>
              <p:nvSpPr>
                <p:cNvPr id="37" name="Freeform 36"/>
                <p:cNvSpPr/>
                <p:nvPr/>
              </p:nvSpPr>
              <p:spPr>
                <a:xfrm>
                  <a:off x="6502500" y="2878093"/>
                  <a:ext cx="2669324" cy="880127"/>
                </a:xfrm>
                <a:custGeom>
                  <a:avLst/>
                  <a:gdLst>
                    <a:gd name="connsiteX0" fmla="*/ 2628437 w 2669324"/>
                    <a:gd name="connsiteY0" fmla="*/ 8798 h 880127"/>
                    <a:gd name="connsiteX1" fmla="*/ 1217649 w 2669324"/>
                    <a:gd name="connsiteY1" fmla="*/ 8798 h 880127"/>
                    <a:gd name="connsiteX2" fmla="*/ 708197 w 2669324"/>
                    <a:gd name="connsiteY2" fmla="*/ 100238 h 880127"/>
                    <a:gd name="connsiteX3" fmla="*/ 1282963 w 2669324"/>
                    <a:gd name="connsiteY3" fmla="*/ 400684 h 880127"/>
                    <a:gd name="connsiteX4" fmla="*/ 1073957 w 2669324"/>
                    <a:gd name="connsiteY4" fmla="*/ 492124 h 880127"/>
                    <a:gd name="connsiteX5" fmla="*/ 420814 w 2669324"/>
                    <a:gd name="connsiteY5" fmla="*/ 557438 h 880127"/>
                    <a:gd name="connsiteX6" fmla="*/ 133431 w 2669324"/>
                    <a:gd name="connsiteY6" fmla="*/ 766444 h 880127"/>
                    <a:gd name="connsiteX7" fmla="*/ 2641500 w 2669324"/>
                    <a:gd name="connsiteY7" fmla="*/ 831758 h 880127"/>
                    <a:gd name="connsiteX8" fmla="*/ 1544220 w 2669324"/>
                    <a:gd name="connsiteY8" fmla="*/ 34924 h 880127"/>
                    <a:gd name="connsiteX9" fmla="*/ 1544220 w 2669324"/>
                    <a:gd name="connsiteY9" fmla="*/ 34924 h 8801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669324" h="880127">
                      <a:moveTo>
                        <a:pt x="2628437" y="8798"/>
                      </a:moveTo>
                      <a:cubicBezTo>
                        <a:pt x="2083063" y="1178"/>
                        <a:pt x="1537689" y="-6442"/>
                        <a:pt x="1217649" y="8798"/>
                      </a:cubicBezTo>
                      <a:cubicBezTo>
                        <a:pt x="897609" y="24038"/>
                        <a:pt x="697311" y="34924"/>
                        <a:pt x="708197" y="100238"/>
                      </a:cubicBezTo>
                      <a:cubicBezTo>
                        <a:pt x="719083" y="165552"/>
                        <a:pt x="1222003" y="335370"/>
                        <a:pt x="1282963" y="400684"/>
                      </a:cubicBezTo>
                      <a:cubicBezTo>
                        <a:pt x="1343923" y="465998"/>
                        <a:pt x="1217648" y="465998"/>
                        <a:pt x="1073957" y="492124"/>
                      </a:cubicBezTo>
                      <a:cubicBezTo>
                        <a:pt x="930265" y="518250"/>
                        <a:pt x="577568" y="511718"/>
                        <a:pt x="420814" y="557438"/>
                      </a:cubicBezTo>
                      <a:cubicBezTo>
                        <a:pt x="264060" y="603158"/>
                        <a:pt x="-236683" y="720724"/>
                        <a:pt x="133431" y="766444"/>
                      </a:cubicBezTo>
                      <a:cubicBezTo>
                        <a:pt x="503545" y="812164"/>
                        <a:pt x="2406369" y="953678"/>
                        <a:pt x="2641500" y="831758"/>
                      </a:cubicBezTo>
                      <a:cubicBezTo>
                        <a:pt x="2876631" y="709838"/>
                        <a:pt x="1544220" y="34924"/>
                        <a:pt x="1544220" y="34924"/>
                      </a:cubicBezTo>
                      <a:lnTo>
                        <a:pt x="1544220" y="34924"/>
                      </a:lnTo>
                    </a:path>
                  </a:pathLst>
                </a:cu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Freeform 37"/>
                <p:cNvSpPr/>
                <p:nvPr/>
              </p:nvSpPr>
              <p:spPr>
                <a:xfrm>
                  <a:off x="7994469" y="2860766"/>
                  <a:ext cx="1162594" cy="901337"/>
                </a:xfrm>
                <a:custGeom>
                  <a:avLst/>
                  <a:gdLst>
                    <a:gd name="connsiteX0" fmla="*/ 1123405 w 1162594"/>
                    <a:gd name="connsiteY0" fmla="*/ 0 h 901337"/>
                    <a:gd name="connsiteX1" fmla="*/ 1162594 w 1162594"/>
                    <a:gd name="connsiteY1" fmla="*/ 901337 h 901337"/>
                    <a:gd name="connsiteX2" fmla="*/ 0 w 1162594"/>
                    <a:gd name="connsiteY2" fmla="*/ 875211 h 901337"/>
                    <a:gd name="connsiteX3" fmla="*/ 65314 w 1162594"/>
                    <a:gd name="connsiteY3" fmla="*/ 39188 h 901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62594" h="901337">
                      <a:moveTo>
                        <a:pt x="1123405" y="0"/>
                      </a:moveTo>
                      <a:lnTo>
                        <a:pt x="1162594" y="901337"/>
                      </a:lnTo>
                      <a:lnTo>
                        <a:pt x="0" y="875211"/>
                      </a:lnTo>
                      <a:lnTo>
                        <a:pt x="65314" y="39188"/>
                      </a:lnTo>
                    </a:path>
                  </a:pathLst>
                </a:custGeom>
                <a:grpFill/>
                <a:ln>
                  <a:noFill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6" name="Cube 25"/>
              <p:cNvSpPr/>
              <p:nvPr/>
            </p:nvSpPr>
            <p:spPr>
              <a:xfrm>
                <a:off x="7473570" y="3200400"/>
                <a:ext cx="630091" cy="483564"/>
              </a:xfrm>
              <a:prstGeom prst="cube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Cube 26"/>
              <p:cNvSpPr/>
              <p:nvPr/>
            </p:nvSpPr>
            <p:spPr>
              <a:xfrm>
                <a:off x="7176924" y="2566987"/>
                <a:ext cx="261014" cy="1090613"/>
              </a:xfrm>
              <a:prstGeom prst="cube">
                <a:avLst/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Can 27"/>
              <p:cNvSpPr/>
              <p:nvPr/>
            </p:nvSpPr>
            <p:spPr>
              <a:xfrm>
                <a:off x="7538623" y="2743200"/>
                <a:ext cx="63136" cy="521820"/>
              </a:xfrm>
              <a:prstGeom prst="can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Can 28"/>
              <p:cNvSpPr/>
              <p:nvPr/>
            </p:nvSpPr>
            <p:spPr>
              <a:xfrm>
                <a:off x="7704749" y="2729611"/>
                <a:ext cx="63136" cy="521820"/>
              </a:xfrm>
              <a:prstGeom prst="can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Can 29"/>
              <p:cNvSpPr/>
              <p:nvPr/>
            </p:nvSpPr>
            <p:spPr>
              <a:xfrm>
                <a:off x="7869521" y="2735530"/>
                <a:ext cx="63136" cy="521820"/>
              </a:xfrm>
              <a:prstGeom prst="can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Cloud 30"/>
              <p:cNvSpPr/>
              <p:nvPr/>
            </p:nvSpPr>
            <p:spPr>
              <a:xfrm>
                <a:off x="7664895" y="2122737"/>
                <a:ext cx="129994" cy="544872"/>
              </a:xfrm>
              <a:prstGeom prst="cloud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Cloud 31"/>
              <p:cNvSpPr/>
              <p:nvPr/>
            </p:nvSpPr>
            <p:spPr>
              <a:xfrm>
                <a:off x="7878175" y="2282277"/>
                <a:ext cx="68536" cy="396195"/>
              </a:xfrm>
              <a:prstGeom prst="cloud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Cloud 32"/>
              <p:cNvSpPr/>
              <p:nvPr/>
            </p:nvSpPr>
            <p:spPr>
              <a:xfrm>
                <a:off x="7527998" y="2373672"/>
                <a:ext cx="73761" cy="304800"/>
              </a:xfrm>
              <a:prstGeom prst="cloud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Cloud 33"/>
              <p:cNvSpPr/>
              <p:nvPr/>
            </p:nvSpPr>
            <p:spPr>
              <a:xfrm>
                <a:off x="7912443" y="1901620"/>
                <a:ext cx="637401" cy="369191"/>
              </a:xfrm>
              <a:prstGeom prst="cloud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63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Cloud 34"/>
              <p:cNvSpPr/>
              <p:nvPr/>
            </p:nvSpPr>
            <p:spPr>
              <a:xfrm>
                <a:off x="6868953" y="1901621"/>
                <a:ext cx="735582" cy="472052"/>
              </a:xfrm>
              <a:prstGeom prst="cloud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63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Cloud 35"/>
              <p:cNvSpPr/>
              <p:nvPr/>
            </p:nvSpPr>
            <p:spPr>
              <a:xfrm>
                <a:off x="8224194" y="2117253"/>
                <a:ext cx="318700" cy="228257"/>
              </a:xfrm>
              <a:prstGeom prst="cloud">
                <a:avLst/>
              </a:prstGeom>
              <a:gradFill flip="none" rotWithShape="1">
                <a:gsLst>
                  <a:gs pos="0">
                    <a:schemeClr val="bg2">
                      <a:shade val="30000"/>
                      <a:satMod val="115000"/>
                    </a:schemeClr>
                  </a:gs>
                  <a:gs pos="50000">
                    <a:schemeClr val="bg2">
                      <a:shade val="67500"/>
                      <a:satMod val="115000"/>
                    </a:schemeClr>
                  </a:gs>
                  <a:gs pos="100000">
                    <a:schemeClr val="bg2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63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9" name="Freeform 38"/>
            <p:cNvSpPr/>
            <p:nvPr/>
          </p:nvSpPr>
          <p:spPr>
            <a:xfrm>
              <a:off x="8072846" y="2886891"/>
              <a:ext cx="1005840" cy="728978"/>
            </a:xfrm>
            <a:custGeom>
              <a:avLst/>
              <a:gdLst>
                <a:gd name="connsiteX0" fmla="*/ 0 w 1005840"/>
                <a:gd name="connsiteY0" fmla="*/ 718458 h 728978"/>
                <a:gd name="connsiteX1" fmla="*/ 352697 w 1005840"/>
                <a:gd name="connsiteY1" fmla="*/ 692332 h 728978"/>
                <a:gd name="connsiteX2" fmla="*/ 666205 w 1005840"/>
                <a:gd name="connsiteY2" fmla="*/ 418012 h 728978"/>
                <a:gd name="connsiteX3" fmla="*/ 182880 w 1005840"/>
                <a:gd name="connsiteY3" fmla="*/ 300446 h 728978"/>
                <a:gd name="connsiteX4" fmla="*/ 640080 w 1005840"/>
                <a:gd name="connsiteY4" fmla="*/ 274320 h 728978"/>
                <a:gd name="connsiteX5" fmla="*/ 600891 w 1005840"/>
                <a:gd name="connsiteY5" fmla="*/ 222069 h 728978"/>
                <a:gd name="connsiteX6" fmla="*/ 418011 w 1005840"/>
                <a:gd name="connsiteY6" fmla="*/ 222069 h 728978"/>
                <a:gd name="connsiteX7" fmla="*/ 483325 w 1005840"/>
                <a:gd name="connsiteY7" fmla="*/ 182880 h 728978"/>
                <a:gd name="connsiteX8" fmla="*/ 770708 w 1005840"/>
                <a:gd name="connsiteY8" fmla="*/ 182880 h 728978"/>
                <a:gd name="connsiteX9" fmla="*/ 1005840 w 1005840"/>
                <a:gd name="connsiteY9" fmla="*/ 0 h 728978"/>
                <a:gd name="connsiteX10" fmla="*/ 1005840 w 1005840"/>
                <a:gd name="connsiteY10" fmla="*/ 0 h 728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05840" h="728978">
                  <a:moveTo>
                    <a:pt x="0" y="718458"/>
                  </a:moveTo>
                  <a:cubicBezTo>
                    <a:pt x="120831" y="730432"/>
                    <a:pt x="241663" y="742406"/>
                    <a:pt x="352697" y="692332"/>
                  </a:cubicBezTo>
                  <a:cubicBezTo>
                    <a:pt x="463731" y="642258"/>
                    <a:pt x="694508" y="483326"/>
                    <a:pt x="666205" y="418012"/>
                  </a:cubicBezTo>
                  <a:cubicBezTo>
                    <a:pt x="637902" y="352698"/>
                    <a:pt x="187234" y="324395"/>
                    <a:pt x="182880" y="300446"/>
                  </a:cubicBezTo>
                  <a:cubicBezTo>
                    <a:pt x="178526" y="276497"/>
                    <a:pt x="570412" y="287383"/>
                    <a:pt x="640080" y="274320"/>
                  </a:cubicBezTo>
                  <a:cubicBezTo>
                    <a:pt x="709749" y="261257"/>
                    <a:pt x="637902" y="230777"/>
                    <a:pt x="600891" y="222069"/>
                  </a:cubicBezTo>
                  <a:cubicBezTo>
                    <a:pt x="563880" y="213361"/>
                    <a:pt x="437605" y="228600"/>
                    <a:pt x="418011" y="222069"/>
                  </a:cubicBezTo>
                  <a:cubicBezTo>
                    <a:pt x="398417" y="215537"/>
                    <a:pt x="424542" y="189411"/>
                    <a:pt x="483325" y="182880"/>
                  </a:cubicBezTo>
                  <a:cubicBezTo>
                    <a:pt x="542108" y="176348"/>
                    <a:pt x="683622" y="213360"/>
                    <a:pt x="770708" y="182880"/>
                  </a:cubicBezTo>
                  <a:cubicBezTo>
                    <a:pt x="857794" y="152400"/>
                    <a:pt x="1005840" y="0"/>
                    <a:pt x="1005840" y="0"/>
                  </a:cubicBezTo>
                  <a:lnTo>
                    <a:pt x="1005840" y="0"/>
                  </a:lnTo>
                </a:path>
              </a:pathLst>
            </a:cu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199705" y="3747114"/>
              <a:ext cx="2878982" cy="43127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chemeClr val="accent2">
                      <a:lumMod val="50000"/>
                    </a:schemeClr>
                  </a:solidFill>
                </a:rPr>
                <a:t>Fossil Fuel Combustion</a:t>
              </a:r>
            </a:p>
            <a:p>
              <a:pPr algn="ctr"/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  <a:p>
              <a:pPr algn="ctr"/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41" name="Down Arrow 40"/>
            <p:cNvSpPr/>
            <p:nvPr/>
          </p:nvSpPr>
          <p:spPr>
            <a:xfrm flipV="1">
              <a:off x="8816446" y="3776888"/>
              <a:ext cx="175154" cy="337912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6" name="Group 435"/>
          <p:cNvGrpSpPr/>
          <p:nvPr/>
        </p:nvGrpSpPr>
        <p:grpSpPr>
          <a:xfrm>
            <a:off x="5772700" y="5486400"/>
            <a:ext cx="3295100" cy="1066801"/>
            <a:chOff x="5772700" y="5486400"/>
            <a:chExt cx="3295100" cy="1066801"/>
          </a:xfrm>
        </p:grpSpPr>
        <p:grpSp>
          <p:nvGrpSpPr>
            <p:cNvPr id="423" name="Group 422"/>
            <p:cNvGrpSpPr/>
            <p:nvPr/>
          </p:nvGrpSpPr>
          <p:grpSpPr>
            <a:xfrm>
              <a:off x="7506047" y="5486400"/>
              <a:ext cx="1561753" cy="620133"/>
              <a:chOff x="7861839" y="4818721"/>
              <a:chExt cx="1561753" cy="620133"/>
            </a:xfrm>
          </p:grpSpPr>
          <p:grpSp>
            <p:nvGrpSpPr>
              <p:cNvPr id="424" name="Group 423"/>
              <p:cNvGrpSpPr/>
              <p:nvPr/>
            </p:nvGrpSpPr>
            <p:grpSpPr>
              <a:xfrm>
                <a:off x="8187040" y="4878616"/>
                <a:ext cx="832897" cy="366793"/>
                <a:chOff x="7769884" y="5466720"/>
                <a:chExt cx="832897" cy="366793"/>
              </a:xfrm>
            </p:grpSpPr>
            <p:sp>
              <p:nvSpPr>
                <p:cNvPr id="431" name="Freeform 430"/>
                <p:cNvSpPr/>
                <p:nvPr/>
              </p:nvSpPr>
              <p:spPr>
                <a:xfrm rot="20557209" flipV="1">
                  <a:off x="7952378" y="5466720"/>
                  <a:ext cx="650403" cy="366793"/>
                </a:xfrm>
                <a:custGeom>
                  <a:avLst/>
                  <a:gdLst>
                    <a:gd name="connsiteX0" fmla="*/ 1594 w 1256300"/>
                    <a:gd name="connsiteY0" fmla="*/ 601462 h 601517"/>
                    <a:gd name="connsiteX1" fmla="*/ 53845 w 1256300"/>
                    <a:gd name="connsiteY1" fmla="*/ 274891 h 601517"/>
                    <a:gd name="connsiteX2" fmla="*/ 197536 w 1256300"/>
                    <a:gd name="connsiteY2" fmla="*/ 39759 h 601517"/>
                    <a:gd name="connsiteX3" fmla="*/ 471856 w 1256300"/>
                    <a:gd name="connsiteY3" fmla="*/ 92011 h 601517"/>
                    <a:gd name="connsiteX4" fmla="*/ 772302 w 1256300"/>
                    <a:gd name="connsiteY4" fmla="*/ 571 h 601517"/>
                    <a:gd name="connsiteX5" fmla="*/ 1007434 w 1256300"/>
                    <a:gd name="connsiteY5" fmla="*/ 144262 h 601517"/>
                    <a:gd name="connsiteX6" fmla="*/ 1255628 w 1256300"/>
                    <a:gd name="connsiteY6" fmla="*/ 261828 h 601517"/>
                    <a:gd name="connsiteX7" fmla="*/ 929056 w 1256300"/>
                    <a:gd name="connsiteY7" fmla="*/ 340205 h 601517"/>
                    <a:gd name="connsiteX8" fmla="*/ 563296 w 1256300"/>
                    <a:gd name="connsiteY8" fmla="*/ 470833 h 601517"/>
                    <a:gd name="connsiteX9" fmla="*/ 288976 w 1256300"/>
                    <a:gd name="connsiteY9" fmla="*/ 340205 h 601517"/>
                    <a:gd name="connsiteX10" fmla="*/ 106096 w 1256300"/>
                    <a:gd name="connsiteY10" fmla="*/ 301016 h 601517"/>
                    <a:gd name="connsiteX11" fmla="*/ 1594 w 1256300"/>
                    <a:gd name="connsiteY11" fmla="*/ 601462 h 601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256300" h="601517">
                      <a:moveTo>
                        <a:pt x="1594" y="601462"/>
                      </a:moveTo>
                      <a:cubicBezTo>
                        <a:pt x="-7114" y="597108"/>
                        <a:pt x="21188" y="368508"/>
                        <a:pt x="53845" y="274891"/>
                      </a:cubicBezTo>
                      <a:cubicBezTo>
                        <a:pt x="86502" y="181274"/>
                        <a:pt x="127868" y="70239"/>
                        <a:pt x="197536" y="39759"/>
                      </a:cubicBezTo>
                      <a:cubicBezTo>
                        <a:pt x="267204" y="9279"/>
                        <a:pt x="376062" y="98542"/>
                        <a:pt x="471856" y="92011"/>
                      </a:cubicBezTo>
                      <a:cubicBezTo>
                        <a:pt x="567650" y="85480"/>
                        <a:pt x="683039" y="-8137"/>
                        <a:pt x="772302" y="571"/>
                      </a:cubicBezTo>
                      <a:cubicBezTo>
                        <a:pt x="861565" y="9279"/>
                        <a:pt x="926880" y="100719"/>
                        <a:pt x="1007434" y="144262"/>
                      </a:cubicBezTo>
                      <a:cubicBezTo>
                        <a:pt x="1087988" y="187805"/>
                        <a:pt x="1268691" y="229171"/>
                        <a:pt x="1255628" y="261828"/>
                      </a:cubicBezTo>
                      <a:cubicBezTo>
                        <a:pt x="1242565" y="294485"/>
                        <a:pt x="1044445" y="305371"/>
                        <a:pt x="929056" y="340205"/>
                      </a:cubicBezTo>
                      <a:cubicBezTo>
                        <a:pt x="813667" y="375039"/>
                        <a:pt x="669976" y="470833"/>
                        <a:pt x="563296" y="470833"/>
                      </a:cubicBezTo>
                      <a:cubicBezTo>
                        <a:pt x="456616" y="470833"/>
                        <a:pt x="365176" y="368508"/>
                        <a:pt x="288976" y="340205"/>
                      </a:cubicBezTo>
                      <a:cubicBezTo>
                        <a:pt x="212776" y="311902"/>
                        <a:pt x="153993" y="250942"/>
                        <a:pt x="106096" y="301016"/>
                      </a:cubicBezTo>
                      <a:cubicBezTo>
                        <a:pt x="58199" y="351090"/>
                        <a:pt x="10302" y="605816"/>
                        <a:pt x="1594" y="601462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2" name="Freeform 431"/>
                <p:cNvSpPr/>
                <p:nvPr/>
              </p:nvSpPr>
              <p:spPr>
                <a:xfrm rot="20557209" flipV="1">
                  <a:off x="7769884" y="5654761"/>
                  <a:ext cx="559091" cy="174993"/>
                </a:xfrm>
                <a:custGeom>
                  <a:avLst/>
                  <a:gdLst>
                    <a:gd name="connsiteX0" fmla="*/ 1594 w 1256300"/>
                    <a:gd name="connsiteY0" fmla="*/ 601462 h 601517"/>
                    <a:gd name="connsiteX1" fmla="*/ 53845 w 1256300"/>
                    <a:gd name="connsiteY1" fmla="*/ 274891 h 601517"/>
                    <a:gd name="connsiteX2" fmla="*/ 197536 w 1256300"/>
                    <a:gd name="connsiteY2" fmla="*/ 39759 h 601517"/>
                    <a:gd name="connsiteX3" fmla="*/ 471856 w 1256300"/>
                    <a:gd name="connsiteY3" fmla="*/ 92011 h 601517"/>
                    <a:gd name="connsiteX4" fmla="*/ 772302 w 1256300"/>
                    <a:gd name="connsiteY4" fmla="*/ 571 h 601517"/>
                    <a:gd name="connsiteX5" fmla="*/ 1007434 w 1256300"/>
                    <a:gd name="connsiteY5" fmla="*/ 144262 h 601517"/>
                    <a:gd name="connsiteX6" fmla="*/ 1255628 w 1256300"/>
                    <a:gd name="connsiteY6" fmla="*/ 261828 h 601517"/>
                    <a:gd name="connsiteX7" fmla="*/ 929056 w 1256300"/>
                    <a:gd name="connsiteY7" fmla="*/ 340205 h 601517"/>
                    <a:gd name="connsiteX8" fmla="*/ 563296 w 1256300"/>
                    <a:gd name="connsiteY8" fmla="*/ 470833 h 601517"/>
                    <a:gd name="connsiteX9" fmla="*/ 288976 w 1256300"/>
                    <a:gd name="connsiteY9" fmla="*/ 340205 h 601517"/>
                    <a:gd name="connsiteX10" fmla="*/ 106096 w 1256300"/>
                    <a:gd name="connsiteY10" fmla="*/ 301016 h 601517"/>
                    <a:gd name="connsiteX11" fmla="*/ 1594 w 1256300"/>
                    <a:gd name="connsiteY11" fmla="*/ 601462 h 601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256300" h="601517">
                      <a:moveTo>
                        <a:pt x="1594" y="601462"/>
                      </a:moveTo>
                      <a:cubicBezTo>
                        <a:pt x="-7114" y="597108"/>
                        <a:pt x="21188" y="368508"/>
                        <a:pt x="53845" y="274891"/>
                      </a:cubicBezTo>
                      <a:cubicBezTo>
                        <a:pt x="86502" y="181274"/>
                        <a:pt x="127868" y="70239"/>
                        <a:pt x="197536" y="39759"/>
                      </a:cubicBezTo>
                      <a:cubicBezTo>
                        <a:pt x="267204" y="9279"/>
                        <a:pt x="376062" y="98542"/>
                        <a:pt x="471856" y="92011"/>
                      </a:cubicBezTo>
                      <a:cubicBezTo>
                        <a:pt x="567650" y="85480"/>
                        <a:pt x="683039" y="-8137"/>
                        <a:pt x="772302" y="571"/>
                      </a:cubicBezTo>
                      <a:cubicBezTo>
                        <a:pt x="861565" y="9279"/>
                        <a:pt x="926880" y="100719"/>
                        <a:pt x="1007434" y="144262"/>
                      </a:cubicBezTo>
                      <a:cubicBezTo>
                        <a:pt x="1087988" y="187805"/>
                        <a:pt x="1268691" y="229171"/>
                        <a:pt x="1255628" y="261828"/>
                      </a:cubicBezTo>
                      <a:cubicBezTo>
                        <a:pt x="1242565" y="294485"/>
                        <a:pt x="1044445" y="305371"/>
                        <a:pt x="929056" y="340205"/>
                      </a:cubicBezTo>
                      <a:cubicBezTo>
                        <a:pt x="813667" y="375039"/>
                        <a:pt x="669976" y="470833"/>
                        <a:pt x="563296" y="470833"/>
                      </a:cubicBezTo>
                      <a:cubicBezTo>
                        <a:pt x="456616" y="470833"/>
                        <a:pt x="365176" y="368508"/>
                        <a:pt x="288976" y="340205"/>
                      </a:cubicBezTo>
                      <a:cubicBezTo>
                        <a:pt x="212776" y="311902"/>
                        <a:pt x="153993" y="250942"/>
                        <a:pt x="106096" y="301016"/>
                      </a:cubicBezTo>
                      <a:cubicBezTo>
                        <a:pt x="58199" y="351090"/>
                        <a:pt x="10302" y="605816"/>
                        <a:pt x="1594" y="601462"/>
                      </a:cubicBezTo>
                      <a:close/>
                    </a:path>
                  </a:pathLst>
                </a:custGeom>
                <a:solidFill>
                  <a:schemeClr val="accent2">
                    <a:lumMod val="50000"/>
                  </a:schemeClr>
                </a:solidFill>
                <a:ln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5" name="Group 424"/>
              <p:cNvGrpSpPr/>
              <p:nvPr/>
            </p:nvGrpSpPr>
            <p:grpSpPr>
              <a:xfrm>
                <a:off x="7861839" y="4818721"/>
                <a:ext cx="1561753" cy="620133"/>
                <a:chOff x="7431310" y="5432339"/>
                <a:chExt cx="1561753" cy="620133"/>
              </a:xfrm>
            </p:grpSpPr>
            <p:sp>
              <p:nvSpPr>
                <p:cNvPr id="426" name="Freeform 425"/>
                <p:cNvSpPr/>
                <p:nvPr/>
              </p:nvSpPr>
              <p:spPr>
                <a:xfrm rot="1186736">
                  <a:off x="8025186" y="5599616"/>
                  <a:ext cx="966323" cy="274228"/>
                </a:xfrm>
                <a:custGeom>
                  <a:avLst/>
                  <a:gdLst>
                    <a:gd name="connsiteX0" fmla="*/ 1594 w 1256300"/>
                    <a:gd name="connsiteY0" fmla="*/ 601462 h 601517"/>
                    <a:gd name="connsiteX1" fmla="*/ 53845 w 1256300"/>
                    <a:gd name="connsiteY1" fmla="*/ 274891 h 601517"/>
                    <a:gd name="connsiteX2" fmla="*/ 197536 w 1256300"/>
                    <a:gd name="connsiteY2" fmla="*/ 39759 h 601517"/>
                    <a:gd name="connsiteX3" fmla="*/ 471856 w 1256300"/>
                    <a:gd name="connsiteY3" fmla="*/ 92011 h 601517"/>
                    <a:gd name="connsiteX4" fmla="*/ 772302 w 1256300"/>
                    <a:gd name="connsiteY4" fmla="*/ 571 h 601517"/>
                    <a:gd name="connsiteX5" fmla="*/ 1007434 w 1256300"/>
                    <a:gd name="connsiteY5" fmla="*/ 144262 h 601517"/>
                    <a:gd name="connsiteX6" fmla="*/ 1255628 w 1256300"/>
                    <a:gd name="connsiteY6" fmla="*/ 261828 h 601517"/>
                    <a:gd name="connsiteX7" fmla="*/ 929056 w 1256300"/>
                    <a:gd name="connsiteY7" fmla="*/ 340205 h 601517"/>
                    <a:gd name="connsiteX8" fmla="*/ 563296 w 1256300"/>
                    <a:gd name="connsiteY8" fmla="*/ 470833 h 601517"/>
                    <a:gd name="connsiteX9" fmla="*/ 288976 w 1256300"/>
                    <a:gd name="connsiteY9" fmla="*/ 340205 h 601517"/>
                    <a:gd name="connsiteX10" fmla="*/ 106096 w 1256300"/>
                    <a:gd name="connsiteY10" fmla="*/ 301016 h 601517"/>
                    <a:gd name="connsiteX11" fmla="*/ 1594 w 1256300"/>
                    <a:gd name="connsiteY11" fmla="*/ 601462 h 601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256300" h="601517">
                      <a:moveTo>
                        <a:pt x="1594" y="601462"/>
                      </a:moveTo>
                      <a:cubicBezTo>
                        <a:pt x="-7114" y="597108"/>
                        <a:pt x="21188" y="368508"/>
                        <a:pt x="53845" y="274891"/>
                      </a:cubicBezTo>
                      <a:cubicBezTo>
                        <a:pt x="86502" y="181274"/>
                        <a:pt x="127868" y="70239"/>
                        <a:pt x="197536" y="39759"/>
                      </a:cubicBezTo>
                      <a:cubicBezTo>
                        <a:pt x="267204" y="9279"/>
                        <a:pt x="376062" y="98542"/>
                        <a:pt x="471856" y="92011"/>
                      </a:cubicBezTo>
                      <a:cubicBezTo>
                        <a:pt x="567650" y="85480"/>
                        <a:pt x="683039" y="-8137"/>
                        <a:pt x="772302" y="571"/>
                      </a:cubicBezTo>
                      <a:cubicBezTo>
                        <a:pt x="861565" y="9279"/>
                        <a:pt x="926880" y="100719"/>
                        <a:pt x="1007434" y="144262"/>
                      </a:cubicBezTo>
                      <a:cubicBezTo>
                        <a:pt x="1087988" y="187805"/>
                        <a:pt x="1268691" y="229171"/>
                        <a:pt x="1255628" y="261828"/>
                      </a:cubicBezTo>
                      <a:cubicBezTo>
                        <a:pt x="1242565" y="294485"/>
                        <a:pt x="1044445" y="305371"/>
                        <a:pt x="929056" y="340205"/>
                      </a:cubicBezTo>
                      <a:cubicBezTo>
                        <a:pt x="813667" y="375039"/>
                        <a:pt x="669976" y="470833"/>
                        <a:pt x="563296" y="470833"/>
                      </a:cubicBezTo>
                      <a:cubicBezTo>
                        <a:pt x="456616" y="470833"/>
                        <a:pt x="365176" y="368508"/>
                        <a:pt x="288976" y="340205"/>
                      </a:cubicBezTo>
                      <a:cubicBezTo>
                        <a:pt x="212776" y="311902"/>
                        <a:pt x="153993" y="250942"/>
                        <a:pt x="106096" y="301016"/>
                      </a:cubicBezTo>
                      <a:cubicBezTo>
                        <a:pt x="58199" y="351090"/>
                        <a:pt x="10302" y="605816"/>
                        <a:pt x="1594" y="601462"/>
                      </a:cubicBezTo>
                      <a:close/>
                    </a:path>
                  </a:pathLst>
                </a:custGeom>
                <a:solidFill>
                  <a:srgbClr val="FFF18B"/>
                </a:solidFill>
                <a:ln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7" name="Freeform 426"/>
                <p:cNvSpPr/>
                <p:nvPr/>
              </p:nvSpPr>
              <p:spPr>
                <a:xfrm rot="1117886">
                  <a:off x="8050668" y="5432339"/>
                  <a:ext cx="942395" cy="253447"/>
                </a:xfrm>
                <a:custGeom>
                  <a:avLst/>
                  <a:gdLst>
                    <a:gd name="connsiteX0" fmla="*/ 1594 w 1256300"/>
                    <a:gd name="connsiteY0" fmla="*/ 601462 h 601517"/>
                    <a:gd name="connsiteX1" fmla="*/ 53845 w 1256300"/>
                    <a:gd name="connsiteY1" fmla="*/ 274891 h 601517"/>
                    <a:gd name="connsiteX2" fmla="*/ 197536 w 1256300"/>
                    <a:gd name="connsiteY2" fmla="*/ 39759 h 601517"/>
                    <a:gd name="connsiteX3" fmla="*/ 471856 w 1256300"/>
                    <a:gd name="connsiteY3" fmla="*/ 92011 h 601517"/>
                    <a:gd name="connsiteX4" fmla="*/ 772302 w 1256300"/>
                    <a:gd name="connsiteY4" fmla="*/ 571 h 601517"/>
                    <a:gd name="connsiteX5" fmla="*/ 1007434 w 1256300"/>
                    <a:gd name="connsiteY5" fmla="*/ 144262 h 601517"/>
                    <a:gd name="connsiteX6" fmla="*/ 1255628 w 1256300"/>
                    <a:gd name="connsiteY6" fmla="*/ 261828 h 601517"/>
                    <a:gd name="connsiteX7" fmla="*/ 929056 w 1256300"/>
                    <a:gd name="connsiteY7" fmla="*/ 340205 h 601517"/>
                    <a:gd name="connsiteX8" fmla="*/ 563296 w 1256300"/>
                    <a:gd name="connsiteY8" fmla="*/ 470833 h 601517"/>
                    <a:gd name="connsiteX9" fmla="*/ 288976 w 1256300"/>
                    <a:gd name="connsiteY9" fmla="*/ 340205 h 601517"/>
                    <a:gd name="connsiteX10" fmla="*/ 106096 w 1256300"/>
                    <a:gd name="connsiteY10" fmla="*/ 301016 h 601517"/>
                    <a:gd name="connsiteX11" fmla="*/ 1594 w 1256300"/>
                    <a:gd name="connsiteY11" fmla="*/ 601462 h 601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256300" h="601517">
                      <a:moveTo>
                        <a:pt x="1594" y="601462"/>
                      </a:moveTo>
                      <a:cubicBezTo>
                        <a:pt x="-7114" y="597108"/>
                        <a:pt x="21188" y="368508"/>
                        <a:pt x="53845" y="274891"/>
                      </a:cubicBezTo>
                      <a:cubicBezTo>
                        <a:pt x="86502" y="181274"/>
                        <a:pt x="127868" y="70239"/>
                        <a:pt x="197536" y="39759"/>
                      </a:cubicBezTo>
                      <a:cubicBezTo>
                        <a:pt x="267204" y="9279"/>
                        <a:pt x="376062" y="98542"/>
                        <a:pt x="471856" y="92011"/>
                      </a:cubicBezTo>
                      <a:cubicBezTo>
                        <a:pt x="567650" y="85480"/>
                        <a:pt x="683039" y="-8137"/>
                        <a:pt x="772302" y="571"/>
                      </a:cubicBezTo>
                      <a:cubicBezTo>
                        <a:pt x="861565" y="9279"/>
                        <a:pt x="926880" y="100719"/>
                        <a:pt x="1007434" y="144262"/>
                      </a:cubicBezTo>
                      <a:cubicBezTo>
                        <a:pt x="1087988" y="187805"/>
                        <a:pt x="1268691" y="229171"/>
                        <a:pt x="1255628" y="261828"/>
                      </a:cubicBezTo>
                      <a:cubicBezTo>
                        <a:pt x="1242565" y="294485"/>
                        <a:pt x="1044445" y="305371"/>
                        <a:pt x="929056" y="340205"/>
                      </a:cubicBezTo>
                      <a:cubicBezTo>
                        <a:pt x="813667" y="375039"/>
                        <a:pt x="669976" y="470833"/>
                        <a:pt x="563296" y="470833"/>
                      </a:cubicBezTo>
                      <a:cubicBezTo>
                        <a:pt x="456616" y="470833"/>
                        <a:pt x="365176" y="368508"/>
                        <a:pt x="288976" y="340205"/>
                      </a:cubicBezTo>
                      <a:cubicBezTo>
                        <a:pt x="212776" y="311902"/>
                        <a:pt x="153993" y="250942"/>
                        <a:pt x="106096" y="301016"/>
                      </a:cubicBezTo>
                      <a:cubicBezTo>
                        <a:pt x="58199" y="351090"/>
                        <a:pt x="10302" y="605816"/>
                        <a:pt x="1594" y="60146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92D050">
                        <a:shade val="30000"/>
                        <a:satMod val="115000"/>
                      </a:srgbClr>
                    </a:gs>
                    <a:gs pos="50000">
                      <a:srgbClr val="92D050">
                        <a:shade val="67500"/>
                        <a:satMod val="115000"/>
                      </a:srgbClr>
                    </a:gs>
                    <a:gs pos="100000">
                      <a:srgbClr val="92D050">
                        <a:shade val="100000"/>
                        <a:satMod val="115000"/>
                      </a:srgbClr>
                    </a:gs>
                  </a:gsLst>
                  <a:lin ang="0" scaled="1"/>
                  <a:tileRect/>
                </a:gradFill>
                <a:ln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8" name="Freeform 427"/>
                <p:cNvSpPr/>
                <p:nvPr/>
              </p:nvSpPr>
              <p:spPr>
                <a:xfrm rot="20557209" flipV="1">
                  <a:off x="8290952" y="5476133"/>
                  <a:ext cx="559091" cy="174993"/>
                </a:xfrm>
                <a:custGeom>
                  <a:avLst/>
                  <a:gdLst>
                    <a:gd name="connsiteX0" fmla="*/ 1594 w 1256300"/>
                    <a:gd name="connsiteY0" fmla="*/ 601462 h 601517"/>
                    <a:gd name="connsiteX1" fmla="*/ 53845 w 1256300"/>
                    <a:gd name="connsiteY1" fmla="*/ 274891 h 601517"/>
                    <a:gd name="connsiteX2" fmla="*/ 197536 w 1256300"/>
                    <a:gd name="connsiteY2" fmla="*/ 39759 h 601517"/>
                    <a:gd name="connsiteX3" fmla="*/ 471856 w 1256300"/>
                    <a:gd name="connsiteY3" fmla="*/ 92011 h 601517"/>
                    <a:gd name="connsiteX4" fmla="*/ 772302 w 1256300"/>
                    <a:gd name="connsiteY4" fmla="*/ 571 h 601517"/>
                    <a:gd name="connsiteX5" fmla="*/ 1007434 w 1256300"/>
                    <a:gd name="connsiteY5" fmla="*/ 144262 h 601517"/>
                    <a:gd name="connsiteX6" fmla="*/ 1255628 w 1256300"/>
                    <a:gd name="connsiteY6" fmla="*/ 261828 h 601517"/>
                    <a:gd name="connsiteX7" fmla="*/ 929056 w 1256300"/>
                    <a:gd name="connsiteY7" fmla="*/ 340205 h 601517"/>
                    <a:gd name="connsiteX8" fmla="*/ 563296 w 1256300"/>
                    <a:gd name="connsiteY8" fmla="*/ 470833 h 601517"/>
                    <a:gd name="connsiteX9" fmla="*/ 288976 w 1256300"/>
                    <a:gd name="connsiteY9" fmla="*/ 340205 h 601517"/>
                    <a:gd name="connsiteX10" fmla="*/ 106096 w 1256300"/>
                    <a:gd name="connsiteY10" fmla="*/ 301016 h 601517"/>
                    <a:gd name="connsiteX11" fmla="*/ 1594 w 1256300"/>
                    <a:gd name="connsiteY11" fmla="*/ 601462 h 601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256300" h="601517">
                      <a:moveTo>
                        <a:pt x="1594" y="601462"/>
                      </a:moveTo>
                      <a:cubicBezTo>
                        <a:pt x="-7114" y="597108"/>
                        <a:pt x="21188" y="368508"/>
                        <a:pt x="53845" y="274891"/>
                      </a:cubicBezTo>
                      <a:cubicBezTo>
                        <a:pt x="86502" y="181274"/>
                        <a:pt x="127868" y="70239"/>
                        <a:pt x="197536" y="39759"/>
                      </a:cubicBezTo>
                      <a:cubicBezTo>
                        <a:pt x="267204" y="9279"/>
                        <a:pt x="376062" y="98542"/>
                        <a:pt x="471856" y="92011"/>
                      </a:cubicBezTo>
                      <a:cubicBezTo>
                        <a:pt x="567650" y="85480"/>
                        <a:pt x="683039" y="-8137"/>
                        <a:pt x="772302" y="571"/>
                      </a:cubicBezTo>
                      <a:cubicBezTo>
                        <a:pt x="861565" y="9279"/>
                        <a:pt x="926880" y="100719"/>
                        <a:pt x="1007434" y="144262"/>
                      </a:cubicBezTo>
                      <a:cubicBezTo>
                        <a:pt x="1087988" y="187805"/>
                        <a:pt x="1268691" y="229171"/>
                        <a:pt x="1255628" y="261828"/>
                      </a:cubicBezTo>
                      <a:cubicBezTo>
                        <a:pt x="1242565" y="294485"/>
                        <a:pt x="1044445" y="305371"/>
                        <a:pt x="929056" y="340205"/>
                      </a:cubicBezTo>
                      <a:cubicBezTo>
                        <a:pt x="813667" y="375039"/>
                        <a:pt x="669976" y="470833"/>
                        <a:pt x="563296" y="470833"/>
                      </a:cubicBezTo>
                      <a:cubicBezTo>
                        <a:pt x="456616" y="470833"/>
                        <a:pt x="365176" y="368508"/>
                        <a:pt x="288976" y="340205"/>
                      </a:cubicBezTo>
                      <a:cubicBezTo>
                        <a:pt x="212776" y="311902"/>
                        <a:pt x="153993" y="250942"/>
                        <a:pt x="106096" y="301016"/>
                      </a:cubicBezTo>
                      <a:cubicBezTo>
                        <a:pt x="58199" y="351090"/>
                        <a:pt x="10302" y="605816"/>
                        <a:pt x="1594" y="601462"/>
                      </a:cubicBezTo>
                      <a:close/>
                    </a:path>
                  </a:pathLst>
                </a:custGeom>
                <a:solidFill>
                  <a:srgbClr val="FFE629"/>
                </a:solidFill>
                <a:ln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9" name="Freeform 428"/>
                <p:cNvSpPr/>
                <p:nvPr/>
              </p:nvSpPr>
              <p:spPr>
                <a:xfrm rot="1186736">
                  <a:off x="7504118" y="5778244"/>
                  <a:ext cx="966323" cy="274228"/>
                </a:xfrm>
                <a:custGeom>
                  <a:avLst/>
                  <a:gdLst>
                    <a:gd name="connsiteX0" fmla="*/ 1594 w 1256300"/>
                    <a:gd name="connsiteY0" fmla="*/ 601462 h 601517"/>
                    <a:gd name="connsiteX1" fmla="*/ 53845 w 1256300"/>
                    <a:gd name="connsiteY1" fmla="*/ 274891 h 601517"/>
                    <a:gd name="connsiteX2" fmla="*/ 197536 w 1256300"/>
                    <a:gd name="connsiteY2" fmla="*/ 39759 h 601517"/>
                    <a:gd name="connsiteX3" fmla="*/ 471856 w 1256300"/>
                    <a:gd name="connsiteY3" fmla="*/ 92011 h 601517"/>
                    <a:gd name="connsiteX4" fmla="*/ 772302 w 1256300"/>
                    <a:gd name="connsiteY4" fmla="*/ 571 h 601517"/>
                    <a:gd name="connsiteX5" fmla="*/ 1007434 w 1256300"/>
                    <a:gd name="connsiteY5" fmla="*/ 144262 h 601517"/>
                    <a:gd name="connsiteX6" fmla="*/ 1255628 w 1256300"/>
                    <a:gd name="connsiteY6" fmla="*/ 261828 h 601517"/>
                    <a:gd name="connsiteX7" fmla="*/ 929056 w 1256300"/>
                    <a:gd name="connsiteY7" fmla="*/ 340205 h 601517"/>
                    <a:gd name="connsiteX8" fmla="*/ 563296 w 1256300"/>
                    <a:gd name="connsiteY8" fmla="*/ 470833 h 601517"/>
                    <a:gd name="connsiteX9" fmla="*/ 288976 w 1256300"/>
                    <a:gd name="connsiteY9" fmla="*/ 340205 h 601517"/>
                    <a:gd name="connsiteX10" fmla="*/ 106096 w 1256300"/>
                    <a:gd name="connsiteY10" fmla="*/ 301016 h 601517"/>
                    <a:gd name="connsiteX11" fmla="*/ 1594 w 1256300"/>
                    <a:gd name="connsiteY11" fmla="*/ 601462 h 601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256300" h="601517">
                      <a:moveTo>
                        <a:pt x="1594" y="601462"/>
                      </a:moveTo>
                      <a:cubicBezTo>
                        <a:pt x="-7114" y="597108"/>
                        <a:pt x="21188" y="368508"/>
                        <a:pt x="53845" y="274891"/>
                      </a:cubicBezTo>
                      <a:cubicBezTo>
                        <a:pt x="86502" y="181274"/>
                        <a:pt x="127868" y="70239"/>
                        <a:pt x="197536" y="39759"/>
                      </a:cubicBezTo>
                      <a:cubicBezTo>
                        <a:pt x="267204" y="9279"/>
                        <a:pt x="376062" y="98542"/>
                        <a:pt x="471856" y="92011"/>
                      </a:cubicBezTo>
                      <a:cubicBezTo>
                        <a:pt x="567650" y="85480"/>
                        <a:pt x="683039" y="-8137"/>
                        <a:pt x="772302" y="571"/>
                      </a:cubicBezTo>
                      <a:cubicBezTo>
                        <a:pt x="861565" y="9279"/>
                        <a:pt x="926880" y="100719"/>
                        <a:pt x="1007434" y="144262"/>
                      </a:cubicBezTo>
                      <a:cubicBezTo>
                        <a:pt x="1087988" y="187805"/>
                        <a:pt x="1268691" y="229171"/>
                        <a:pt x="1255628" y="261828"/>
                      </a:cubicBezTo>
                      <a:cubicBezTo>
                        <a:pt x="1242565" y="294485"/>
                        <a:pt x="1044445" y="305371"/>
                        <a:pt x="929056" y="340205"/>
                      </a:cubicBezTo>
                      <a:cubicBezTo>
                        <a:pt x="813667" y="375039"/>
                        <a:pt x="669976" y="470833"/>
                        <a:pt x="563296" y="470833"/>
                      </a:cubicBezTo>
                      <a:cubicBezTo>
                        <a:pt x="456616" y="470833"/>
                        <a:pt x="365176" y="368508"/>
                        <a:pt x="288976" y="340205"/>
                      </a:cubicBezTo>
                      <a:cubicBezTo>
                        <a:pt x="212776" y="311902"/>
                        <a:pt x="153993" y="250942"/>
                        <a:pt x="106096" y="301016"/>
                      </a:cubicBezTo>
                      <a:cubicBezTo>
                        <a:pt x="58199" y="351090"/>
                        <a:pt x="10302" y="605816"/>
                        <a:pt x="1594" y="601462"/>
                      </a:cubicBezTo>
                      <a:close/>
                    </a:path>
                  </a:pathLst>
                </a:custGeom>
                <a:solidFill>
                  <a:srgbClr val="FFF18B"/>
                </a:solidFill>
                <a:ln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0" name="Freeform 429"/>
                <p:cNvSpPr/>
                <p:nvPr/>
              </p:nvSpPr>
              <p:spPr>
                <a:xfrm rot="20557209" flipV="1">
                  <a:off x="7431310" y="5645348"/>
                  <a:ext cx="650403" cy="366793"/>
                </a:xfrm>
                <a:custGeom>
                  <a:avLst/>
                  <a:gdLst>
                    <a:gd name="connsiteX0" fmla="*/ 1594 w 1256300"/>
                    <a:gd name="connsiteY0" fmla="*/ 601462 h 601517"/>
                    <a:gd name="connsiteX1" fmla="*/ 53845 w 1256300"/>
                    <a:gd name="connsiteY1" fmla="*/ 274891 h 601517"/>
                    <a:gd name="connsiteX2" fmla="*/ 197536 w 1256300"/>
                    <a:gd name="connsiteY2" fmla="*/ 39759 h 601517"/>
                    <a:gd name="connsiteX3" fmla="*/ 471856 w 1256300"/>
                    <a:gd name="connsiteY3" fmla="*/ 92011 h 601517"/>
                    <a:gd name="connsiteX4" fmla="*/ 772302 w 1256300"/>
                    <a:gd name="connsiteY4" fmla="*/ 571 h 601517"/>
                    <a:gd name="connsiteX5" fmla="*/ 1007434 w 1256300"/>
                    <a:gd name="connsiteY5" fmla="*/ 144262 h 601517"/>
                    <a:gd name="connsiteX6" fmla="*/ 1255628 w 1256300"/>
                    <a:gd name="connsiteY6" fmla="*/ 261828 h 601517"/>
                    <a:gd name="connsiteX7" fmla="*/ 929056 w 1256300"/>
                    <a:gd name="connsiteY7" fmla="*/ 340205 h 601517"/>
                    <a:gd name="connsiteX8" fmla="*/ 563296 w 1256300"/>
                    <a:gd name="connsiteY8" fmla="*/ 470833 h 601517"/>
                    <a:gd name="connsiteX9" fmla="*/ 288976 w 1256300"/>
                    <a:gd name="connsiteY9" fmla="*/ 340205 h 601517"/>
                    <a:gd name="connsiteX10" fmla="*/ 106096 w 1256300"/>
                    <a:gd name="connsiteY10" fmla="*/ 301016 h 601517"/>
                    <a:gd name="connsiteX11" fmla="*/ 1594 w 1256300"/>
                    <a:gd name="connsiteY11" fmla="*/ 601462 h 601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256300" h="601517">
                      <a:moveTo>
                        <a:pt x="1594" y="601462"/>
                      </a:moveTo>
                      <a:cubicBezTo>
                        <a:pt x="-7114" y="597108"/>
                        <a:pt x="21188" y="368508"/>
                        <a:pt x="53845" y="274891"/>
                      </a:cubicBezTo>
                      <a:cubicBezTo>
                        <a:pt x="86502" y="181274"/>
                        <a:pt x="127868" y="70239"/>
                        <a:pt x="197536" y="39759"/>
                      </a:cubicBezTo>
                      <a:cubicBezTo>
                        <a:pt x="267204" y="9279"/>
                        <a:pt x="376062" y="98542"/>
                        <a:pt x="471856" y="92011"/>
                      </a:cubicBezTo>
                      <a:cubicBezTo>
                        <a:pt x="567650" y="85480"/>
                        <a:pt x="683039" y="-8137"/>
                        <a:pt x="772302" y="571"/>
                      </a:cubicBezTo>
                      <a:cubicBezTo>
                        <a:pt x="861565" y="9279"/>
                        <a:pt x="926880" y="100719"/>
                        <a:pt x="1007434" y="144262"/>
                      </a:cubicBezTo>
                      <a:cubicBezTo>
                        <a:pt x="1087988" y="187805"/>
                        <a:pt x="1268691" y="229171"/>
                        <a:pt x="1255628" y="261828"/>
                      </a:cubicBezTo>
                      <a:cubicBezTo>
                        <a:pt x="1242565" y="294485"/>
                        <a:pt x="1044445" y="305371"/>
                        <a:pt x="929056" y="340205"/>
                      </a:cubicBezTo>
                      <a:cubicBezTo>
                        <a:pt x="813667" y="375039"/>
                        <a:pt x="669976" y="470833"/>
                        <a:pt x="563296" y="470833"/>
                      </a:cubicBezTo>
                      <a:cubicBezTo>
                        <a:pt x="456616" y="470833"/>
                        <a:pt x="365176" y="368508"/>
                        <a:pt x="288976" y="340205"/>
                      </a:cubicBezTo>
                      <a:cubicBezTo>
                        <a:pt x="212776" y="311902"/>
                        <a:pt x="153993" y="250942"/>
                        <a:pt x="106096" y="301016"/>
                      </a:cubicBezTo>
                      <a:cubicBezTo>
                        <a:pt x="58199" y="351090"/>
                        <a:pt x="10302" y="605816"/>
                        <a:pt x="1594" y="60146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92D050">
                        <a:shade val="30000"/>
                        <a:satMod val="115000"/>
                      </a:srgbClr>
                    </a:gs>
                    <a:gs pos="50000">
                      <a:srgbClr val="92D050">
                        <a:shade val="67500"/>
                        <a:satMod val="115000"/>
                      </a:srgbClr>
                    </a:gs>
                    <a:gs pos="100000">
                      <a:srgbClr val="92D050">
                        <a:shade val="100000"/>
                        <a:satMod val="115000"/>
                      </a:srgbClr>
                    </a:gs>
                  </a:gsLst>
                  <a:lin ang="0" scaled="1"/>
                  <a:tileRect/>
                </a:gradFill>
                <a:ln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33" name="Group 432"/>
            <p:cNvGrpSpPr/>
            <p:nvPr/>
          </p:nvGrpSpPr>
          <p:grpSpPr>
            <a:xfrm>
              <a:off x="5772700" y="6172201"/>
              <a:ext cx="3198916" cy="381000"/>
              <a:chOff x="147328" y="4799596"/>
              <a:chExt cx="2252708" cy="2504924"/>
            </a:xfrm>
          </p:grpSpPr>
          <p:sp>
            <p:nvSpPr>
              <p:cNvPr id="434" name="TextBox 433"/>
              <p:cNvSpPr txBox="1"/>
              <p:nvPr/>
            </p:nvSpPr>
            <p:spPr>
              <a:xfrm>
                <a:off x="147328" y="4799596"/>
                <a:ext cx="2252708" cy="25049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accent2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smtClean="0">
                    <a:solidFill>
                      <a:schemeClr val="accent2">
                        <a:lumMod val="50000"/>
                      </a:schemeClr>
                    </a:solidFill>
                  </a:rPr>
                  <a:t>Decomposition/Respiration</a:t>
                </a:r>
                <a:endParaRPr lang="en-US" b="1">
                  <a:solidFill>
                    <a:schemeClr val="accent2">
                      <a:lumMod val="50000"/>
                    </a:schemeClr>
                  </a:solidFill>
                </a:endParaRPr>
              </a:p>
              <a:p>
                <a:pPr algn="ctr"/>
                <a:endParaRPr lang="en-US" sz="1100" b="1">
                  <a:solidFill>
                    <a:schemeClr val="accent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435" name="Down Arrow 434"/>
              <p:cNvSpPr/>
              <p:nvPr/>
            </p:nvSpPr>
            <p:spPr>
              <a:xfrm flipV="1">
                <a:off x="2204343" y="4929175"/>
                <a:ext cx="111254" cy="1968634"/>
              </a:xfrm>
              <a:prstGeom prst="downArrow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37" name="Rectangle 436"/>
          <p:cNvSpPr/>
          <p:nvPr/>
        </p:nvSpPr>
        <p:spPr>
          <a:xfrm>
            <a:off x="0" y="0"/>
            <a:ext cx="9144000" cy="12281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8" name="Rectangle 437"/>
          <p:cNvSpPr/>
          <p:nvPr/>
        </p:nvSpPr>
        <p:spPr>
          <a:xfrm>
            <a:off x="543388" y="304800"/>
            <a:ext cx="8052910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Fossil Fuels and Carbon Cycling</a:t>
            </a:r>
            <a:endParaRPr lang="en-US" sz="4800" b="1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39" name="TextBox 438"/>
          <p:cNvSpPr txBox="1"/>
          <p:nvPr/>
        </p:nvSpPr>
        <p:spPr>
          <a:xfrm>
            <a:off x="237675" y="5182358"/>
            <a:ext cx="4141433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2">
                    <a:lumMod val="75000"/>
                  </a:schemeClr>
                </a:solidFill>
              </a:rPr>
              <a:t>However,  modern power stations, cars, and airplanes are releasing carbon that has been stored for millions of years in fossil fuel reserves. This disrupts the natural balance of the carbon cycle.</a:t>
            </a:r>
          </a:p>
        </p:txBody>
      </p:sp>
      <p:grpSp>
        <p:nvGrpSpPr>
          <p:cNvPr id="440" name="Group 439"/>
          <p:cNvGrpSpPr/>
          <p:nvPr/>
        </p:nvGrpSpPr>
        <p:grpSpPr>
          <a:xfrm>
            <a:off x="6941273" y="2117253"/>
            <a:ext cx="660448" cy="472052"/>
            <a:chOff x="5054552" y="1901620"/>
            <a:chExt cx="660448" cy="472052"/>
          </a:xfrm>
        </p:grpSpPr>
        <p:sp>
          <p:nvSpPr>
            <p:cNvPr id="441" name="Oval 440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2" name="TextBox 441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43" name="Group 442"/>
          <p:cNvGrpSpPr/>
          <p:nvPr/>
        </p:nvGrpSpPr>
        <p:grpSpPr>
          <a:xfrm>
            <a:off x="7157426" y="2118748"/>
            <a:ext cx="660448" cy="472052"/>
            <a:chOff x="5054552" y="1901620"/>
            <a:chExt cx="660448" cy="472052"/>
          </a:xfrm>
        </p:grpSpPr>
        <p:sp>
          <p:nvSpPr>
            <p:cNvPr id="444" name="Oval 443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5" name="TextBox 444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7447005" y="2307069"/>
            <a:ext cx="660448" cy="472052"/>
            <a:chOff x="5054552" y="1901620"/>
            <a:chExt cx="660448" cy="472052"/>
          </a:xfrm>
        </p:grpSpPr>
        <p:sp>
          <p:nvSpPr>
            <p:cNvPr id="447" name="Oval 446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8" name="TextBox 447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49" name="Group 448"/>
          <p:cNvGrpSpPr/>
          <p:nvPr/>
        </p:nvGrpSpPr>
        <p:grpSpPr>
          <a:xfrm>
            <a:off x="7723096" y="2059196"/>
            <a:ext cx="660448" cy="472052"/>
            <a:chOff x="5054552" y="1901620"/>
            <a:chExt cx="660448" cy="472052"/>
          </a:xfrm>
        </p:grpSpPr>
        <p:sp>
          <p:nvSpPr>
            <p:cNvPr id="450" name="Oval 449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1" name="TextBox 450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52" name="Group 451"/>
          <p:cNvGrpSpPr/>
          <p:nvPr/>
        </p:nvGrpSpPr>
        <p:grpSpPr>
          <a:xfrm>
            <a:off x="7586447" y="2194948"/>
            <a:ext cx="660448" cy="472052"/>
            <a:chOff x="5054552" y="1901620"/>
            <a:chExt cx="660448" cy="472052"/>
          </a:xfrm>
        </p:grpSpPr>
        <p:sp>
          <p:nvSpPr>
            <p:cNvPr id="453" name="Oval 452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4" name="TextBox 453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55" name="Group 454"/>
          <p:cNvGrpSpPr/>
          <p:nvPr/>
        </p:nvGrpSpPr>
        <p:grpSpPr>
          <a:xfrm>
            <a:off x="7486374" y="2202545"/>
            <a:ext cx="660448" cy="472052"/>
            <a:chOff x="5054552" y="1901620"/>
            <a:chExt cx="660448" cy="472052"/>
          </a:xfrm>
        </p:grpSpPr>
        <p:sp>
          <p:nvSpPr>
            <p:cNvPr id="456" name="Oval 455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7" name="TextBox 456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58" name="Group 457"/>
          <p:cNvGrpSpPr/>
          <p:nvPr/>
        </p:nvGrpSpPr>
        <p:grpSpPr>
          <a:xfrm>
            <a:off x="7093673" y="2269653"/>
            <a:ext cx="660448" cy="472052"/>
            <a:chOff x="5054552" y="1901620"/>
            <a:chExt cx="660448" cy="472052"/>
          </a:xfrm>
        </p:grpSpPr>
        <p:sp>
          <p:nvSpPr>
            <p:cNvPr id="459" name="Oval 458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0" name="TextBox 459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61" name="Group 460"/>
          <p:cNvGrpSpPr/>
          <p:nvPr/>
        </p:nvGrpSpPr>
        <p:grpSpPr>
          <a:xfrm>
            <a:off x="7624829" y="2271148"/>
            <a:ext cx="660448" cy="472052"/>
            <a:chOff x="5054552" y="1901620"/>
            <a:chExt cx="660448" cy="472052"/>
          </a:xfrm>
        </p:grpSpPr>
        <p:sp>
          <p:nvSpPr>
            <p:cNvPr id="462" name="Oval 461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3" name="TextBox 462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64" name="Group 463"/>
          <p:cNvGrpSpPr/>
          <p:nvPr/>
        </p:nvGrpSpPr>
        <p:grpSpPr>
          <a:xfrm>
            <a:off x="7246073" y="2422053"/>
            <a:ext cx="660448" cy="472052"/>
            <a:chOff x="5054552" y="1901620"/>
            <a:chExt cx="660448" cy="472052"/>
          </a:xfrm>
        </p:grpSpPr>
        <p:sp>
          <p:nvSpPr>
            <p:cNvPr id="465" name="Oval 464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6" name="TextBox 465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67" name="Group 466"/>
          <p:cNvGrpSpPr/>
          <p:nvPr/>
        </p:nvGrpSpPr>
        <p:grpSpPr>
          <a:xfrm>
            <a:off x="7450345" y="2194948"/>
            <a:ext cx="660448" cy="472052"/>
            <a:chOff x="5054552" y="1901620"/>
            <a:chExt cx="660448" cy="472052"/>
          </a:xfrm>
        </p:grpSpPr>
        <p:sp>
          <p:nvSpPr>
            <p:cNvPr id="468" name="Oval 467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9" name="TextBox 468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70" name="Group 469"/>
          <p:cNvGrpSpPr/>
          <p:nvPr/>
        </p:nvGrpSpPr>
        <p:grpSpPr>
          <a:xfrm>
            <a:off x="7398473" y="2347348"/>
            <a:ext cx="660448" cy="472052"/>
            <a:chOff x="5054552" y="1901620"/>
            <a:chExt cx="660448" cy="472052"/>
          </a:xfrm>
        </p:grpSpPr>
        <p:sp>
          <p:nvSpPr>
            <p:cNvPr id="471" name="Oval 470"/>
            <p:cNvSpPr/>
            <p:nvPr/>
          </p:nvSpPr>
          <p:spPr>
            <a:xfrm>
              <a:off x="5054552" y="1901620"/>
              <a:ext cx="508048" cy="47205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2" name="TextBox 471"/>
            <p:cNvSpPr txBox="1"/>
            <p:nvPr/>
          </p:nvSpPr>
          <p:spPr>
            <a:xfrm>
              <a:off x="5061030" y="1981200"/>
              <a:ext cx="6539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chemeClr val="bg1"/>
                  </a:solidFill>
                </a:rPr>
                <a:t>CO</a:t>
              </a:r>
              <a:r>
                <a:rPr lang="en-US" sz="1600" baseline="-25000">
                  <a:solidFill>
                    <a:schemeClr val="bg1"/>
                  </a:solidFill>
                </a:rPr>
                <a:t>2</a:t>
              </a:r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478" name="Group 477"/>
          <p:cNvGrpSpPr/>
          <p:nvPr/>
        </p:nvGrpSpPr>
        <p:grpSpPr>
          <a:xfrm>
            <a:off x="7036791" y="3121955"/>
            <a:ext cx="1016211" cy="488062"/>
            <a:chOff x="7036791" y="3121955"/>
            <a:chExt cx="1016211" cy="488062"/>
          </a:xfrm>
        </p:grpSpPr>
        <p:sp>
          <p:nvSpPr>
            <p:cNvPr id="479" name="Explosion 1 478"/>
            <p:cNvSpPr/>
            <p:nvPr/>
          </p:nvSpPr>
          <p:spPr>
            <a:xfrm>
              <a:off x="7036791" y="3121955"/>
              <a:ext cx="533400" cy="488062"/>
            </a:xfrm>
            <a:prstGeom prst="irregularSeal1">
              <a:avLst/>
            </a:prstGeom>
            <a:solidFill>
              <a:srgbClr val="FFC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0" name="Explosion 2 479"/>
            <p:cNvSpPr/>
            <p:nvPr/>
          </p:nvSpPr>
          <p:spPr>
            <a:xfrm>
              <a:off x="7791548" y="3281106"/>
              <a:ext cx="261454" cy="328216"/>
            </a:xfrm>
            <a:prstGeom prst="irregularSeal2">
              <a:avLst/>
            </a:prstGeom>
            <a:solidFill>
              <a:srgbClr val="FFC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1" name="Explosion 1 480"/>
            <p:cNvSpPr/>
            <p:nvPr/>
          </p:nvSpPr>
          <p:spPr>
            <a:xfrm>
              <a:off x="7424163" y="3168003"/>
              <a:ext cx="263204" cy="324169"/>
            </a:xfrm>
            <a:prstGeom prst="irregularSeal1">
              <a:avLst/>
            </a:prstGeom>
            <a:solidFill>
              <a:srgbClr val="FFC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3" name="Group 472"/>
          <p:cNvGrpSpPr/>
          <p:nvPr/>
        </p:nvGrpSpPr>
        <p:grpSpPr>
          <a:xfrm>
            <a:off x="7293390" y="3320599"/>
            <a:ext cx="599070" cy="343146"/>
            <a:chOff x="2366115" y="5601232"/>
            <a:chExt cx="1615597" cy="1461666"/>
          </a:xfrm>
          <a:solidFill>
            <a:schemeClr val="tx1">
              <a:lumMod val="95000"/>
              <a:lumOff val="5000"/>
            </a:schemeClr>
          </a:solidFill>
        </p:grpSpPr>
        <p:sp>
          <p:nvSpPr>
            <p:cNvPr id="474" name="Freeform 473"/>
            <p:cNvSpPr/>
            <p:nvPr/>
          </p:nvSpPr>
          <p:spPr>
            <a:xfrm rot="1116062">
              <a:off x="3230080" y="5900591"/>
              <a:ext cx="751632" cy="1162307"/>
            </a:xfrm>
            <a:custGeom>
              <a:avLst/>
              <a:gdLst>
                <a:gd name="connsiteX0" fmla="*/ 1594 w 1256300"/>
                <a:gd name="connsiteY0" fmla="*/ 601462 h 601517"/>
                <a:gd name="connsiteX1" fmla="*/ 53845 w 1256300"/>
                <a:gd name="connsiteY1" fmla="*/ 274891 h 601517"/>
                <a:gd name="connsiteX2" fmla="*/ 197536 w 1256300"/>
                <a:gd name="connsiteY2" fmla="*/ 39759 h 601517"/>
                <a:gd name="connsiteX3" fmla="*/ 471856 w 1256300"/>
                <a:gd name="connsiteY3" fmla="*/ 92011 h 601517"/>
                <a:gd name="connsiteX4" fmla="*/ 772302 w 1256300"/>
                <a:gd name="connsiteY4" fmla="*/ 571 h 601517"/>
                <a:gd name="connsiteX5" fmla="*/ 1007434 w 1256300"/>
                <a:gd name="connsiteY5" fmla="*/ 144262 h 601517"/>
                <a:gd name="connsiteX6" fmla="*/ 1255628 w 1256300"/>
                <a:gd name="connsiteY6" fmla="*/ 261828 h 601517"/>
                <a:gd name="connsiteX7" fmla="*/ 929056 w 1256300"/>
                <a:gd name="connsiteY7" fmla="*/ 340205 h 601517"/>
                <a:gd name="connsiteX8" fmla="*/ 563296 w 1256300"/>
                <a:gd name="connsiteY8" fmla="*/ 470833 h 601517"/>
                <a:gd name="connsiteX9" fmla="*/ 288976 w 1256300"/>
                <a:gd name="connsiteY9" fmla="*/ 340205 h 601517"/>
                <a:gd name="connsiteX10" fmla="*/ 106096 w 1256300"/>
                <a:gd name="connsiteY10" fmla="*/ 301016 h 601517"/>
                <a:gd name="connsiteX11" fmla="*/ 1594 w 1256300"/>
                <a:gd name="connsiteY11" fmla="*/ 601462 h 60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6300" h="601517">
                  <a:moveTo>
                    <a:pt x="1594" y="601462"/>
                  </a:moveTo>
                  <a:cubicBezTo>
                    <a:pt x="-7114" y="597108"/>
                    <a:pt x="21188" y="368508"/>
                    <a:pt x="53845" y="274891"/>
                  </a:cubicBezTo>
                  <a:cubicBezTo>
                    <a:pt x="86502" y="181274"/>
                    <a:pt x="127868" y="70239"/>
                    <a:pt x="197536" y="39759"/>
                  </a:cubicBezTo>
                  <a:cubicBezTo>
                    <a:pt x="267204" y="9279"/>
                    <a:pt x="376062" y="98542"/>
                    <a:pt x="471856" y="92011"/>
                  </a:cubicBezTo>
                  <a:cubicBezTo>
                    <a:pt x="567650" y="85480"/>
                    <a:pt x="683039" y="-8137"/>
                    <a:pt x="772302" y="571"/>
                  </a:cubicBezTo>
                  <a:cubicBezTo>
                    <a:pt x="861565" y="9279"/>
                    <a:pt x="926880" y="100719"/>
                    <a:pt x="1007434" y="144262"/>
                  </a:cubicBezTo>
                  <a:cubicBezTo>
                    <a:pt x="1087988" y="187805"/>
                    <a:pt x="1268691" y="229171"/>
                    <a:pt x="1255628" y="261828"/>
                  </a:cubicBezTo>
                  <a:cubicBezTo>
                    <a:pt x="1242565" y="294485"/>
                    <a:pt x="1044445" y="305371"/>
                    <a:pt x="929056" y="340205"/>
                  </a:cubicBezTo>
                  <a:cubicBezTo>
                    <a:pt x="813667" y="375039"/>
                    <a:pt x="669976" y="470833"/>
                    <a:pt x="563296" y="470833"/>
                  </a:cubicBezTo>
                  <a:cubicBezTo>
                    <a:pt x="456616" y="470833"/>
                    <a:pt x="365176" y="368508"/>
                    <a:pt x="288976" y="340205"/>
                  </a:cubicBezTo>
                  <a:cubicBezTo>
                    <a:pt x="212776" y="311902"/>
                    <a:pt x="153993" y="250942"/>
                    <a:pt x="106096" y="301016"/>
                  </a:cubicBezTo>
                  <a:cubicBezTo>
                    <a:pt x="58199" y="351090"/>
                    <a:pt x="10302" y="605816"/>
                    <a:pt x="1594" y="6014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Freeform 474"/>
            <p:cNvSpPr/>
            <p:nvPr/>
          </p:nvSpPr>
          <p:spPr>
            <a:xfrm rot="6140715" flipV="1">
              <a:off x="2644314" y="5748250"/>
              <a:ext cx="1413520" cy="1119483"/>
            </a:xfrm>
            <a:custGeom>
              <a:avLst/>
              <a:gdLst>
                <a:gd name="connsiteX0" fmla="*/ 879101 w 1009730"/>
                <a:gd name="connsiteY0" fmla="*/ 183365 h 828548"/>
                <a:gd name="connsiteX1" fmla="*/ 696221 w 1009730"/>
                <a:gd name="connsiteY1" fmla="*/ 485 h 828548"/>
                <a:gd name="connsiteX2" fmla="*/ 513341 w 1009730"/>
                <a:gd name="connsiteY2" fmla="*/ 131114 h 828548"/>
                <a:gd name="connsiteX3" fmla="*/ 304336 w 1009730"/>
                <a:gd name="connsiteY3" fmla="*/ 170303 h 828548"/>
                <a:gd name="connsiteX4" fmla="*/ 43078 w 1009730"/>
                <a:gd name="connsiteY4" fmla="*/ 222554 h 828548"/>
                <a:gd name="connsiteX5" fmla="*/ 3890 w 1009730"/>
                <a:gd name="connsiteY5" fmla="*/ 444623 h 828548"/>
                <a:gd name="connsiteX6" fmla="*/ 82267 w 1009730"/>
                <a:gd name="connsiteY6" fmla="*/ 692817 h 828548"/>
                <a:gd name="connsiteX7" fmla="*/ 95330 w 1009730"/>
                <a:gd name="connsiteY7" fmla="*/ 823445 h 828548"/>
                <a:gd name="connsiteX8" fmla="*/ 252084 w 1009730"/>
                <a:gd name="connsiteY8" fmla="*/ 523000 h 828548"/>
                <a:gd name="connsiteX9" fmla="*/ 408838 w 1009730"/>
                <a:gd name="connsiteY9" fmla="*/ 379308 h 828548"/>
                <a:gd name="connsiteX10" fmla="*/ 761536 w 1009730"/>
                <a:gd name="connsiteY10" fmla="*/ 470748 h 828548"/>
                <a:gd name="connsiteX11" fmla="*/ 866038 w 1009730"/>
                <a:gd name="connsiteY11" fmla="*/ 287868 h 828548"/>
                <a:gd name="connsiteX12" fmla="*/ 1009730 w 1009730"/>
                <a:gd name="connsiteY12" fmla="*/ 509937 h 828548"/>
                <a:gd name="connsiteX13" fmla="*/ 879101 w 1009730"/>
                <a:gd name="connsiteY13" fmla="*/ 183365 h 82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9730" h="828548">
                  <a:moveTo>
                    <a:pt x="879101" y="183365"/>
                  </a:moveTo>
                  <a:cubicBezTo>
                    <a:pt x="826849" y="98456"/>
                    <a:pt x="757181" y="9193"/>
                    <a:pt x="696221" y="485"/>
                  </a:cubicBezTo>
                  <a:cubicBezTo>
                    <a:pt x="635261" y="-8224"/>
                    <a:pt x="578655" y="102811"/>
                    <a:pt x="513341" y="131114"/>
                  </a:cubicBezTo>
                  <a:cubicBezTo>
                    <a:pt x="448027" y="159417"/>
                    <a:pt x="304336" y="170303"/>
                    <a:pt x="304336" y="170303"/>
                  </a:cubicBezTo>
                  <a:cubicBezTo>
                    <a:pt x="225959" y="185543"/>
                    <a:pt x="93152" y="176834"/>
                    <a:pt x="43078" y="222554"/>
                  </a:cubicBezTo>
                  <a:cubicBezTo>
                    <a:pt x="-6996" y="268274"/>
                    <a:pt x="-2641" y="366246"/>
                    <a:pt x="3890" y="444623"/>
                  </a:cubicBezTo>
                  <a:cubicBezTo>
                    <a:pt x="10421" y="523000"/>
                    <a:pt x="67027" y="629680"/>
                    <a:pt x="82267" y="692817"/>
                  </a:cubicBezTo>
                  <a:cubicBezTo>
                    <a:pt x="97507" y="755954"/>
                    <a:pt x="67027" y="851748"/>
                    <a:pt x="95330" y="823445"/>
                  </a:cubicBezTo>
                  <a:cubicBezTo>
                    <a:pt x="123633" y="795142"/>
                    <a:pt x="199833" y="597023"/>
                    <a:pt x="252084" y="523000"/>
                  </a:cubicBezTo>
                  <a:cubicBezTo>
                    <a:pt x="304335" y="448977"/>
                    <a:pt x="323929" y="388017"/>
                    <a:pt x="408838" y="379308"/>
                  </a:cubicBezTo>
                  <a:cubicBezTo>
                    <a:pt x="493747" y="370599"/>
                    <a:pt x="685336" y="485988"/>
                    <a:pt x="761536" y="470748"/>
                  </a:cubicBezTo>
                  <a:cubicBezTo>
                    <a:pt x="837736" y="455508"/>
                    <a:pt x="824672" y="281336"/>
                    <a:pt x="866038" y="287868"/>
                  </a:cubicBezTo>
                  <a:cubicBezTo>
                    <a:pt x="907404" y="294400"/>
                    <a:pt x="1009730" y="525177"/>
                    <a:pt x="1009730" y="509937"/>
                  </a:cubicBezTo>
                  <a:cubicBezTo>
                    <a:pt x="1009730" y="494697"/>
                    <a:pt x="931353" y="268274"/>
                    <a:pt x="879101" y="1833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6" name="Freeform 475"/>
            <p:cNvSpPr/>
            <p:nvPr/>
          </p:nvSpPr>
          <p:spPr>
            <a:xfrm>
              <a:off x="2366115" y="6103012"/>
              <a:ext cx="1220376" cy="587430"/>
            </a:xfrm>
            <a:custGeom>
              <a:avLst/>
              <a:gdLst>
                <a:gd name="connsiteX0" fmla="*/ 1594 w 1256300"/>
                <a:gd name="connsiteY0" fmla="*/ 601462 h 601517"/>
                <a:gd name="connsiteX1" fmla="*/ 53845 w 1256300"/>
                <a:gd name="connsiteY1" fmla="*/ 274891 h 601517"/>
                <a:gd name="connsiteX2" fmla="*/ 197536 w 1256300"/>
                <a:gd name="connsiteY2" fmla="*/ 39759 h 601517"/>
                <a:gd name="connsiteX3" fmla="*/ 471856 w 1256300"/>
                <a:gd name="connsiteY3" fmla="*/ 92011 h 601517"/>
                <a:gd name="connsiteX4" fmla="*/ 772302 w 1256300"/>
                <a:gd name="connsiteY4" fmla="*/ 571 h 601517"/>
                <a:gd name="connsiteX5" fmla="*/ 1007434 w 1256300"/>
                <a:gd name="connsiteY5" fmla="*/ 144262 h 601517"/>
                <a:gd name="connsiteX6" fmla="*/ 1255628 w 1256300"/>
                <a:gd name="connsiteY6" fmla="*/ 261828 h 601517"/>
                <a:gd name="connsiteX7" fmla="*/ 929056 w 1256300"/>
                <a:gd name="connsiteY7" fmla="*/ 340205 h 601517"/>
                <a:gd name="connsiteX8" fmla="*/ 563296 w 1256300"/>
                <a:gd name="connsiteY8" fmla="*/ 470833 h 601517"/>
                <a:gd name="connsiteX9" fmla="*/ 288976 w 1256300"/>
                <a:gd name="connsiteY9" fmla="*/ 340205 h 601517"/>
                <a:gd name="connsiteX10" fmla="*/ 106096 w 1256300"/>
                <a:gd name="connsiteY10" fmla="*/ 301016 h 601517"/>
                <a:gd name="connsiteX11" fmla="*/ 1594 w 1256300"/>
                <a:gd name="connsiteY11" fmla="*/ 601462 h 60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6300" h="601517">
                  <a:moveTo>
                    <a:pt x="1594" y="601462"/>
                  </a:moveTo>
                  <a:cubicBezTo>
                    <a:pt x="-7114" y="597108"/>
                    <a:pt x="21188" y="368508"/>
                    <a:pt x="53845" y="274891"/>
                  </a:cubicBezTo>
                  <a:cubicBezTo>
                    <a:pt x="86502" y="181274"/>
                    <a:pt x="127868" y="70239"/>
                    <a:pt x="197536" y="39759"/>
                  </a:cubicBezTo>
                  <a:cubicBezTo>
                    <a:pt x="267204" y="9279"/>
                    <a:pt x="376062" y="98542"/>
                    <a:pt x="471856" y="92011"/>
                  </a:cubicBezTo>
                  <a:cubicBezTo>
                    <a:pt x="567650" y="85480"/>
                    <a:pt x="683039" y="-8137"/>
                    <a:pt x="772302" y="571"/>
                  </a:cubicBezTo>
                  <a:cubicBezTo>
                    <a:pt x="861565" y="9279"/>
                    <a:pt x="926880" y="100719"/>
                    <a:pt x="1007434" y="144262"/>
                  </a:cubicBezTo>
                  <a:cubicBezTo>
                    <a:pt x="1087988" y="187805"/>
                    <a:pt x="1268691" y="229171"/>
                    <a:pt x="1255628" y="261828"/>
                  </a:cubicBezTo>
                  <a:cubicBezTo>
                    <a:pt x="1242565" y="294485"/>
                    <a:pt x="1044445" y="305371"/>
                    <a:pt x="929056" y="340205"/>
                  </a:cubicBezTo>
                  <a:cubicBezTo>
                    <a:pt x="813667" y="375039"/>
                    <a:pt x="669976" y="470833"/>
                    <a:pt x="563296" y="470833"/>
                  </a:cubicBezTo>
                  <a:cubicBezTo>
                    <a:pt x="456616" y="470833"/>
                    <a:pt x="365176" y="368508"/>
                    <a:pt x="288976" y="340205"/>
                  </a:cubicBezTo>
                  <a:cubicBezTo>
                    <a:pt x="212776" y="311902"/>
                    <a:pt x="153993" y="250942"/>
                    <a:pt x="106096" y="301016"/>
                  </a:cubicBezTo>
                  <a:cubicBezTo>
                    <a:pt x="58199" y="351090"/>
                    <a:pt x="10302" y="605816"/>
                    <a:pt x="1594" y="6014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7" name="Freeform 476"/>
            <p:cNvSpPr/>
            <p:nvPr/>
          </p:nvSpPr>
          <p:spPr>
            <a:xfrm rot="20439301">
              <a:off x="2584151" y="5694911"/>
              <a:ext cx="696806" cy="1298405"/>
            </a:xfrm>
            <a:custGeom>
              <a:avLst/>
              <a:gdLst>
                <a:gd name="connsiteX0" fmla="*/ 879101 w 1009730"/>
                <a:gd name="connsiteY0" fmla="*/ 183365 h 828548"/>
                <a:gd name="connsiteX1" fmla="*/ 696221 w 1009730"/>
                <a:gd name="connsiteY1" fmla="*/ 485 h 828548"/>
                <a:gd name="connsiteX2" fmla="*/ 513341 w 1009730"/>
                <a:gd name="connsiteY2" fmla="*/ 131114 h 828548"/>
                <a:gd name="connsiteX3" fmla="*/ 304336 w 1009730"/>
                <a:gd name="connsiteY3" fmla="*/ 170303 h 828548"/>
                <a:gd name="connsiteX4" fmla="*/ 43078 w 1009730"/>
                <a:gd name="connsiteY4" fmla="*/ 222554 h 828548"/>
                <a:gd name="connsiteX5" fmla="*/ 3890 w 1009730"/>
                <a:gd name="connsiteY5" fmla="*/ 444623 h 828548"/>
                <a:gd name="connsiteX6" fmla="*/ 82267 w 1009730"/>
                <a:gd name="connsiteY6" fmla="*/ 692817 h 828548"/>
                <a:gd name="connsiteX7" fmla="*/ 95330 w 1009730"/>
                <a:gd name="connsiteY7" fmla="*/ 823445 h 828548"/>
                <a:gd name="connsiteX8" fmla="*/ 252084 w 1009730"/>
                <a:gd name="connsiteY8" fmla="*/ 523000 h 828548"/>
                <a:gd name="connsiteX9" fmla="*/ 408838 w 1009730"/>
                <a:gd name="connsiteY9" fmla="*/ 379308 h 828548"/>
                <a:gd name="connsiteX10" fmla="*/ 761536 w 1009730"/>
                <a:gd name="connsiteY10" fmla="*/ 470748 h 828548"/>
                <a:gd name="connsiteX11" fmla="*/ 866038 w 1009730"/>
                <a:gd name="connsiteY11" fmla="*/ 287868 h 828548"/>
                <a:gd name="connsiteX12" fmla="*/ 1009730 w 1009730"/>
                <a:gd name="connsiteY12" fmla="*/ 509937 h 828548"/>
                <a:gd name="connsiteX13" fmla="*/ 879101 w 1009730"/>
                <a:gd name="connsiteY13" fmla="*/ 183365 h 82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9730" h="828548">
                  <a:moveTo>
                    <a:pt x="879101" y="183365"/>
                  </a:moveTo>
                  <a:cubicBezTo>
                    <a:pt x="826849" y="98456"/>
                    <a:pt x="757181" y="9193"/>
                    <a:pt x="696221" y="485"/>
                  </a:cubicBezTo>
                  <a:cubicBezTo>
                    <a:pt x="635261" y="-8224"/>
                    <a:pt x="578655" y="102811"/>
                    <a:pt x="513341" y="131114"/>
                  </a:cubicBezTo>
                  <a:cubicBezTo>
                    <a:pt x="448027" y="159417"/>
                    <a:pt x="304336" y="170303"/>
                    <a:pt x="304336" y="170303"/>
                  </a:cubicBezTo>
                  <a:cubicBezTo>
                    <a:pt x="225959" y="185543"/>
                    <a:pt x="93152" y="176834"/>
                    <a:pt x="43078" y="222554"/>
                  </a:cubicBezTo>
                  <a:cubicBezTo>
                    <a:pt x="-6996" y="268274"/>
                    <a:pt x="-2641" y="366246"/>
                    <a:pt x="3890" y="444623"/>
                  </a:cubicBezTo>
                  <a:cubicBezTo>
                    <a:pt x="10421" y="523000"/>
                    <a:pt x="67027" y="629680"/>
                    <a:pt x="82267" y="692817"/>
                  </a:cubicBezTo>
                  <a:cubicBezTo>
                    <a:pt x="97507" y="755954"/>
                    <a:pt x="67027" y="851748"/>
                    <a:pt x="95330" y="823445"/>
                  </a:cubicBezTo>
                  <a:cubicBezTo>
                    <a:pt x="123633" y="795142"/>
                    <a:pt x="199833" y="597023"/>
                    <a:pt x="252084" y="523000"/>
                  </a:cubicBezTo>
                  <a:cubicBezTo>
                    <a:pt x="304335" y="448977"/>
                    <a:pt x="323929" y="388017"/>
                    <a:pt x="408838" y="379308"/>
                  </a:cubicBezTo>
                  <a:cubicBezTo>
                    <a:pt x="493747" y="370599"/>
                    <a:pt x="685336" y="485988"/>
                    <a:pt x="761536" y="470748"/>
                  </a:cubicBezTo>
                  <a:cubicBezTo>
                    <a:pt x="837736" y="455508"/>
                    <a:pt x="824672" y="281336"/>
                    <a:pt x="866038" y="287868"/>
                  </a:cubicBezTo>
                  <a:cubicBezTo>
                    <a:pt x="907404" y="294400"/>
                    <a:pt x="1009730" y="525177"/>
                    <a:pt x="1009730" y="509937"/>
                  </a:cubicBezTo>
                  <a:cubicBezTo>
                    <a:pt x="1009730" y="494697"/>
                    <a:pt x="931353" y="268274"/>
                    <a:pt x="879101" y="1833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2" name="TextBox 481"/>
          <p:cNvSpPr txBox="1"/>
          <p:nvPr/>
        </p:nvSpPr>
        <p:spPr>
          <a:xfrm>
            <a:off x="232579" y="5191345"/>
            <a:ext cx="4141433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tx2">
                    <a:lumMod val="75000"/>
                  </a:schemeClr>
                </a:solidFill>
              </a:rPr>
              <a:t>Since the Industrial Revolution, the concentration of carbon dioxide has increased from 280 ppm (parts per million) to about 400 ppm.</a:t>
            </a:r>
          </a:p>
          <a:p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490" name="Group 489"/>
          <p:cNvGrpSpPr/>
          <p:nvPr/>
        </p:nvGrpSpPr>
        <p:grpSpPr>
          <a:xfrm>
            <a:off x="609600" y="1371600"/>
            <a:ext cx="523414" cy="2297267"/>
            <a:chOff x="746371" y="1371600"/>
            <a:chExt cx="523414" cy="2297267"/>
          </a:xfrm>
        </p:grpSpPr>
        <p:sp>
          <p:nvSpPr>
            <p:cNvPr id="483" name="Rectangle 482"/>
            <p:cNvSpPr/>
            <p:nvPr/>
          </p:nvSpPr>
          <p:spPr>
            <a:xfrm>
              <a:off x="746371" y="1371600"/>
              <a:ext cx="521893" cy="229726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7" name="Rectangle 486"/>
            <p:cNvSpPr/>
            <p:nvPr/>
          </p:nvSpPr>
          <p:spPr>
            <a:xfrm>
              <a:off x="762000" y="2308053"/>
              <a:ext cx="507785" cy="1349547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2" name="TextBox 491"/>
          <p:cNvSpPr txBox="1"/>
          <p:nvPr/>
        </p:nvSpPr>
        <p:spPr>
          <a:xfrm>
            <a:off x="304800" y="3761601"/>
            <a:ext cx="1057115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smtClean="0"/>
              <a:t>Pre-Industrial</a:t>
            </a:r>
            <a:endParaRPr lang="en-US" sz="1200"/>
          </a:p>
        </p:txBody>
      </p:sp>
      <p:sp>
        <p:nvSpPr>
          <p:cNvPr id="494" name="TextBox 493"/>
          <p:cNvSpPr txBox="1"/>
          <p:nvPr/>
        </p:nvSpPr>
        <p:spPr>
          <a:xfrm>
            <a:off x="1487753" y="3761601"/>
            <a:ext cx="722047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smtClean="0"/>
              <a:t>Modern</a:t>
            </a:r>
            <a:endParaRPr lang="en-US" sz="1200"/>
          </a:p>
        </p:txBody>
      </p:sp>
      <p:grpSp>
        <p:nvGrpSpPr>
          <p:cNvPr id="500" name="Group 499"/>
          <p:cNvGrpSpPr/>
          <p:nvPr/>
        </p:nvGrpSpPr>
        <p:grpSpPr>
          <a:xfrm>
            <a:off x="1610186" y="1371600"/>
            <a:ext cx="523414" cy="2297267"/>
            <a:chOff x="746371" y="1371600"/>
            <a:chExt cx="523414" cy="2297267"/>
          </a:xfrm>
        </p:grpSpPr>
        <p:sp>
          <p:nvSpPr>
            <p:cNvPr id="501" name="Rectangle 500"/>
            <p:cNvSpPr/>
            <p:nvPr/>
          </p:nvSpPr>
          <p:spPr>
            <a:xfrm>
              <a:off x="746371" y="1371600"/>
              <a:ext cx="521893" cy="229726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2" name="Rectangle 501"/>
            <p:cNvSpPr/>
            <p:nvPr/>
          </p:nvSpPr>
          <p:spPr>
            <a:xfrm>
              <a:off x="762000" y="2308053"/>
              <a:ext cx="507785" cy="1349547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9" name="Rectangle 488"/>
          <p:cNvSpPr/>
          <p:nvPr/>
        </p:nvSpPr>
        <p:spPr>
          <a:xfrm>
            <a:off x="1625815" y="2183359"/>
            <a:ext cx="507785" cy="149316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" name="Rectangle 494"/>
          <p:cNvSpPr/>
          <p:nvPr/>
        </p:nvSpPr>
        <p:spPr>
          <a:xfrm>
            <a:off x="1625815" y="2057400"/>
            <a:ext cx="507785" cy="1630639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7" name="Rectangle 496"/>
          <p:cNvSpPr/>
          <p:nvPr/>
        </p:nvSpPr>
        <p:spPr>
          <a:xfrm>
            <a:off x="1625815" y="1931013"/>
            <a:ext cx="507785" cy="1749927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6" name="Rectangle 495"/>
          <p:cNvSpPr/>
          <p:nvPr/>
        </p:nvSpPr>
        <p:spPr>
          <a:xfrm>
            <a:off x="1625815" y="1752600"/>
            <a:ext cx="507785" cy="1900245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8" name="Rectangle 497"/>
          <p:cNvSpPr/>
          <p:nvPr/>
        </p:nvSpPr>
        <p:spPr>
          <a:xfrm>
            <a:off x="1625815" y="1613310"/>
            <a:ext cx="507785" cy="2075125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9" name="Rectangle 498"/>
          <p:cNvSpPr/>
          <p:nvPr/>
        </p:nvSpPr>
        <p:spPr>
          <a:xfrm>
            <a:off x="1625815" y="1523628"/>
            <a:ext cx="507785" cy="213397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3" name="TextBox 502"/>
          <p:cNvSpPr txBox="1"/>
          <p:nvPr/>
        </p:nvSpPr>
        <p:spPr>
          <a:xfrm>
            <a:off x="585417" y="3193451"/>
            <a:ext cx="547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280 ppm</a:t>
            </a:r>
            <a:endParaRPr lang="en-US" sz="120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04" name="TextBox 503"/>
          <p:cNvSpPr txBox="1"/>
          <p:nvPr/>
        </p:nvSpPr>
        <p:spPr>
          <a:xfrm>
            <a:off x="1600035" y="3214856"/>
            <a:ext cx="547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400 ppm</a:t>
            </a:r>
            <a:endParaRPr lang="en-US" sz="120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340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44444E-6 C -0.00712 -0.0132 -0.01736 -0.02408 -0.02778 -0.03149 C -0.03177 -0.03959 -0.03576 -0.04121 -0.0408 -0.04746 C -0.04254 -0.04954 -0.0441 -0.05232 -0.04583 -0.05417 C -0.06372 -0.07385 -0.06389 -0.07153 -0.08837 -0.07431 C -0.10347 -0.07848 -0.11754 -0.08496 -0.13247 -0.08982 C -0.14497 -0.10139 -0.16059 -0.09954 -0.175 -0.10116 C -0.17865 -0.10232 -0.18281 -0.10417 -0.18646 -0.10556 C -0.19097 -0.10718 -0.19948 -0.10973 -0.19948 -0.10973 C -0.2132 -0.10926 -0.22674 -0.10926 -0.24045 -0.10787 C -0.24219 -0.10741 -0.24514 -0.10556 -0.24514 -0.10533 " pathEditMode="relative" rAng="0" ptsTypes="ffffffffffA">
                                      <p:cBhvr>
                                        <p:cTn id="26" dur="2000" fill="hold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57" y="-548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C -0.01128 -0.01065 -0.02708 -0.01945 -0.04392 -0.02523 C -0.05 -0.03148 -0.05607 -0.0331 -0.06423 -0.03797 C -0.06718 -0.03959 -0.06927 -0.0419 -0.07222 -0.04329 C -0.10034 -0.05903 -0.10086 -0.05718 -0.13906 -0.05949 C -0.16302 -0.06273 -0.18472 -0.06783 -0.2085 -0.07176 C -0.22812 -0.08125 -0.25243 -0.07963 -0.27552 -0.08079 C -0.28107 -0.08195 -0.28767 -0.08334 -0.29357 -0.08449 C -0.30052 -0.08588 -0.31371 -0.08773 -0.31371 -0.08773 C -0.33524 -0.08727 -0.35642 -0.08727 -0.37812 -0.08611 C -0.3809 -0.08611 -0.38559 -0.08449 -0.38559 -0.08426 " pathEditMode="relative" rAng="0" ptsTypes="ffffffffffA">
                                      <p:cBhvr>
                                        <p:cTn id="31" dur="1750" fill="hold"/>
                                        <p:tgtEl>
                                          <p:spTgt spid="4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88" y="-4398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33333E-6 C -0.00642 0.00116 -0.0158 0.00232 -0.02552 0.00301 C -0.02917 0.00371 -0.03281 0.00394 -0.0375 0.00463 C -0.03924 0.00486 -0.04045 0.0051 -0.04219 0.00533 C -0.05851 0.00718 -0.05868 0.00695 -0.08125 0.00718 C -0.09514 0.00764 -0.10816 0.00834 -0.12187 0.0088 C -0.13333 0.00996 -0.14757 0.00973 -0.16094 0.00996 C -0.16441 0.00996 -0.16805 0.01019 -0.17153 0.01042 C -0.17552 0.01042 -0.18333 0.01088 -0.18333 0.01065 C -0.19601 0.01065 -0.20851 0.01065 -0.22101 0.01065 C -0.22274 0.01042 -0.22552 0.01042 -0.22552 0.01042 " pathEditMode="relative" rAng="0" ptsTypes="ffffffffffA">
                                      <p:cBhvr>
                                        <p:cTn id="36" dur="1250" fill="hold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5" y="532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413 0.02222 C 0.02292 0.00718 0.02135 -0.00486 0.01962 -0.01343 C 0.01892 -0.02199 0.0184 -0.0243 0.01753 -0.03079 C 0.01719 -0.03333 0.01701 -0.03657 0.01684 -0.03889 C 0.01389 -0.06065 0.01389 -0.0581 0.0099 -0.06134 C 0.00764 -0.06597 0.00538 -0.07338 0.00295 -0.0787 C 0.00087 -0.09213 -0.00156 -0.08981 -0.00382 -0.09143 C -0.00451 -0.09282 -0.00504 -0.09491 -0.00573 -0.09653 C -0.00642 -0.09838 -0.00781 -0.10116 -0.00781 -0.10093 C -0.0099 -0.10069 -0.01215 -0.10069 -0.01424 -0.09907 C -0.01458 -0.09884 -0.01493 -0.09653 -0.01493 -0.0963 " pathEditMode="relative" rAng="0" ptsTypes="ffffffffffA">
                                      <p:cBhvr>
                                        <p:cTn id="41" dur="175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2" y="-6181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1 0.01666 C 0.00903 0.00555 0.00017 -0.00371 -0.00903 -0.00996 C -0.0125 -0.01667 -0.01597 -0.01829 -0.02049 -0.02338 C -0.02205 -0.02523 -0.02327 -0.02755 -0.02483 -0.02917 C -0.04045 -0.04584 -0.04063 -0.04398 -0.06198 -0.0463 C -0.07517 -0.04977 -0.0875 -0.05533 -0.10052 -0.05949 C -0.11146 -0.06945 -0.125 -0.06783 -0.13767 -0.06898 C -0.14097 -0.07014 -0.14445 -0.07176 -0.14774 -0.07292 C -0.15156 -0.07431 -0.15903 -0.07662 -0.15903 -0.07639 C -0.17101 -0.07593 -0.18281 -0.07593 -0.19479 -0.07477 C -0.19636 -0.07454 -0.19913 -0.07292 -0.19913 -0.07269 " pathEditMode="relative" rAng="0" ptsTypes="ffffffffffA">
                                      <p:cBhvr>
                                        <p:cTn id="46" dur="2000" fill="hold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12" y="-4676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44444E-6 C -0.01441 -0.01644 -0.03542 -0.0294 -0.05694 -0.03843 C -0.06528 -0.04792 -0.07344 -0.05024 -0.08403 -0.05764 C -0.08767 -0.06019 -0.09045 -0.06366 -0.09427 -0.06598 C -0.13108 -0.08959 -0.1316 -0.08704 -0.18194 -0.09028 C -0.21302 -0.09514 -0.24184 -0.10325 -0.27274 -0.10903 C -0.29844 -0.12338 -0.33038 -0.12107 -0.36024 -0.12269 C -0.36788 -0.12431 -0.37621 -0.12662 -0.38385 -0.12825 C -0.39288 -0.13056 -0.41042 -0.13334 -0.41042 -0.13311 C -0.43889 -0.13264 -0.46667 -0.13264 -0.49479 -0.13079 C -0.49844 -0.13079 -0.50486 -0.12825 -0.50486 -0.12801 " pathEditMode="relative" rAng="0" ptsTypes="ffffffffffA">
                                      <p:cBhvr>
                                        <p:cTn id="51" dur="2250" fill="hold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43" y="-6667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22222E-6 C -0.01389 -0.0081 -0.03368 -0.01459 -0.05417 -0.01898 C -0.06198 -0.02338 -0.06962 -0.02454 -0.07969 -0.02824 C -0.08334 -0.02963 -0.08594 -0.03125 -0.08941 -0.03241 C -0.12431 -0.04398 -0.12483 -0.04259 -0.1724 -0.04422 C -0.20209 -0.04676 -0.22969 -0.05047 -0.25834 -0.05347 C -0.28299 -0.06042 -0.3132 -0.05926 -0.34167 -0.05996 C -0.34879 -0.06111 -0.35678 -0.06204 -0.36407 -0.06273 C -0.37257 -0.06389 -0.38924 -0.06528 -0.38924 -0.06528 C -0.41598 -0.06505 -0.44237 -0.06505 -0.4691 -0.06412 C -0.4724 -0.06412 -0.47848 -0.06273 -0.47848 -0.06273 " pathEditMode="relative" rAng="0" ptsTypes="ffffffffffA">
                                      <p:cBhvr>
                                        <p:cTn id="56" dur="2000" fill="hold"/>
                                        <p:tgtEl>
                                          <p:spTgt spid="4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24" y="-326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C 0.00278 0.00486 0.00694 0.00903 0.01111 0.01181 C 0.01285 0.01528 0.01441 0.01551 0.01649 0.01829 C 0.01719 0.01898 0.01788 0.02014 0.01858 0.02083 C 0.02587 0.02847 0.02587 0.02732 0.03594 0.02847 C 0.04236 0.03009 0.04809 0.03287 0.05417 0.03472 C 0.05937 0.03935 0.0658 0.03843 0.0717 0.03889 C 0.07326 0.03958 0.075 0.04051 0.07656 0.04074 C 0.0783 0.04167 0.08177 0.04283 0.08177 0.04236 C 0.0875 0.04236 0.09288 0.04236 0.09861 0.04167 C 0.09948 0.04167 0.10087 0.04074 0.10087 0.04121 " pathEditMode="relative" rAng="0" ptsTypes="ffffffffffA">
                                      <p:cBhvr>
                                        <p:cTn id="61" dur="1750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5" y="213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5.55112E-17 C 0.0033 -0.01713 0.00834 -0.03125 0.01354 -0.04097 C 0.01563 -0.05116 0.01754 -0.0537 0.02014 -0.06157 C 0.02101 -0.06435 0.0217 -0.06782 0.02257 -0.07037 C 0.03143 -0.09606 0.0316 -0.09306 0.04358 -0.09676 C 0.05104 -0.10208 0.05816 -0.11042 0.06545 -0.1169 C 0.0717 -0.13218 0.07934 -0.12963 0.08663 -0.13148 C 0.08837 -0.13333 0.09045 -0.13565 0.09236 -0.1375 C 0.09445 -0.13958 0.09861 -0.14306 0.09861 -0.14282 C 0.10556 -0.14213 0.11216 -0.14213 0.11893 -0.14028 C 0.11979 -0.14005 0.12153 -0.1375 0.12153 -0.13704 " pathEditMode="relative" rAng="0" ptsTypes="ffffffffffA">
                                      <p:cBhvr>
                                        <p:cTn id="66" dur="1500" fill="hold"/>
                                        <p:tgtEl>
                                          <p:spTgt spid="4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76" y="-7153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93 -0.06135 C 0.00434 -0.05811 -0.01077 -0.05533 -0.02656 -0.05324 C -0.03247 -0.05139 -0.03854 -0.0507 -0.04618 -0.04931 C -0.04896 -0.04862 -0.05104 -0.04792 -0.05365 -0.04746 C -0.08038 -0.04237 -0.08073 -0.04306 -0.11736 -0.04213 C -0.14011 -0.04121 -0.16111 -0.03959 -0.18351 -0.0382 C -0.20226 -0.03519 -0.22552 -0.03565 -0.24722 -0.03542 C -0.25295 -0.03496 -0.25886 -0.03449 -0.26459 -0.03403 C -0.27101 -0.0338 -0.28386 -0.03287 -0.28386 -0.03311 C -0.30452 -0.03311 -0.32466 -0.03311 -0.34531 -0.03357 C -0.34792 -0.03357 -0.35261 -0.03403 -0.35261 -0.03426 " pathEditMode="relative" rAng="0" ptsTypes="ffffffffffA">
                                      <p:cBhvr>
                                        <p:cTn id="71" dur="1500" fill="hold"/>
                                        <p:tgtEl>
                                          <p:spTgt spid="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85" y="1412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7 C -0.00365 -0.02014 -0.00868 -0.03657 -0.01372 -0.04768 C -0.0158 -0.05972 -0.01771 -0.0625 -0.02031 -0.07153 C -0.02118 -0.07477 -0.0217 -0.07893 -0.02274 -0.08171 C -0.0316 -0.11134 -0.0316 -0.1081 -0.0434 -0.11227 C -0.05087 -0.11852 -0.05781 -0.12824 -0.06511 -0.13565 C -0.07136 -0.15324 -0.07882 -0.15046 -0.08594 -0.15255 C -0.08785 -0.1544 -0.08976 -0.15741 -0.09167 -0.15949 C -0.09375 -0.16181 -0.09792 -0.16551 -0.09792 -0.16528 C -0.10469 -0.16481 -0.11129 -0.16481 -0.11788 -0.16273 C -0.11892 -0.1625 -0.12014 -0.15949 -0.12014 -0.15903 " pathEditMode="relative" rAng="0" ptsTypes="ffffffffffA">
                                      <p:cBhvr>
                                        <p:cTn id="76" dur="1500" fill="hold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7" y="-8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0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" grpId="0" animBg="1"/>
      <p:bldP spid="482" grpId="0" animBg="1"/>
      <p:bldP spid="492" grpId="0" animBg="1"/>
      <p:bldP spid="494" grpId="0" animBg="1"/>
      <p:bldP spid="489" grpId="0" animBg="1"/>
      <p:bldP spid="495" grpId="0" animBg="1"/>
      <p:bldP spid="497" grpId="0" animBg="1"/>
      <p:bldP spid="496" grpId="0" animBg="1"/>
      <p:bldP spid="498" grpId="0" animBg="1"/>
      <p:bldP spid="499" grpId="0" animBg="1"/>
      <p:bldP spid="503" grpId="0"/>
      <p:bldP spid="50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5" name="Group 424"/>
          <p:cNvGrpSpPr/>
          <p:nvPr/>
        </p:nvGrpSpPr>
        <p:grpSpPr>
          <a:xfrm>
            <a:off x="0" y="2395173"/>
            <a:ext cx="9144000" cy="4436701"/>
            <a:chOff x="0" y="2395173"/>
            <a:chExt cx="9144000" cy="4436701"/>
          </a:xfrm>
        </p:grpSpPr>
        <p:sp>
          <p:nvSpPr>
            <p:cNvPr id="424" name="Freeform 423"/>
            <p:cNvSpPr/>
            <p:nvPr/>
          </p:nvSpPr>
          <p:spPr>
            <a:xfrm>
              <a:off x="0" y="3840480"/>
              <a:ext cx="9104811" cy="2991394"/>
            </a:xfrm>
            <a:custGeom>
              <a:avLst/>
              <a:gdLst>
                <a:gd name="connsiteX0" fmla="*/ 0 w 9104811"/>
                <a:gd name="connsiteY0" fmla="*/ 378823 h 2991394"/>
                <a:gd name="connsiteX1" fmla="*/ 1907177 w 9104811"/>
                <a:gd name="connsiteY1" fmla="*/ 0 h 2991394"/>
                <a:gd name="connsiteX2" fmla="*/ 2664823 w 9104811"/>
                <a:gd name="connsiteY2" fmla="*/ 91440 h 2991394"/>
                <a:gd name="connsiteX3" fmla="*/ 5460274 w 9104811"/>
                <a:gd name="connsiteY3" fmla="*/ 1541417 h 2991394"/>
                <a:gd name="connsiteX4" fmla="*/ 9104811 w 9104811"/>
                <a:gd name="connsiteY4" fmla="*/ 1593669 h 2991394"/>
                <a:gd name="connsiteX5" fmla="*/ 9104811 w 9104811"/>
                <a:gd name="connsiteY5" fmla="*/ 2991394 h 2991394"/>
                <a:gd name="connsiteX6" fmla="*/ 26126 w 9104811"/>
                <a:gd name="connsiteY6" fmla="*/ 2978331 h 2991394"/>
                <a:gd name="connsiteX7" fmla="*/ 0 w 9104811"/>
                <a:gd name="connsiteY7" fmla="*/ 378823 h 2991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104811" h="2991394">
                  <a:moveTo>
                    <a:pt x="0" y="378823"/>
                  </a:moveTo>
                  <a:lnTo>
                    <a:pt x="1907177" y="0"/>
                  </a:lnTo>
                  <a:lnTo>
                    <a:pt x="2664823" y="91440"/>
                  </a:lnTo>
                  <a:lnTo>
                    <a:pt x="5460274" y="1541417"/>
                  </a:lnTo>
                  <a:lnTo>
                    <a:pt x="9104811" y="1593669"/>
                  </a:lnTo>
                  <a:lnTo>
                    <a:pt x="9104811" y="2991394"/>
                  </a:lnTo>
                  <a:lnTo>
                    <a:pt x="26126" y="2978331"/>
                  </a:lnTo>
                  <a:lnTo>
                    <a:pt x="0" y="378823"/>
                  </a:lnTo>
                  <a:close/>
                </a:path>
              </a:pathLst>
            </a:cu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03" name="Group 402"/>
            <p:cNvGrpSpPr/>
            <p:nvPr/>
          </p:nvGrpSpPr>
          <p:grpSpPr>
            <a:xfrm>
              <a:off x="894" y="2395173"/>
              <a:ext cx="9143106" cy="3040523"/>
              <a:chOff x="12093" y="2395173"/>
              <a:chExt cx="9183189" cy="3040523"/>
            </a:xfrm>
          </p:grpSpPr>
          <p:sp>
            <p:nvSpPr>
              <p:cNvPr id="402" name="Oval 401"/>
              <p:cNvSpPr/>
              <p:nvPr/>
            </p:nvSpPr>
            <p:spPr>
              <a:xfrm>
                <a:off x="3237780" y="2395173"/>
                <a:ext cx="890878" cy="805227"/>
              </a:xfrm>
              <a:prstGeom prst="ellipse">
                <a:avLst/>
              </a:prstGeom>
              <a:solidFill>
                <a:srgbClr val="FFF18B"/>
              </a:solidFill>
              <a:ln>
                <a:solidFill>
                  <a:srgbClr val="FFE62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4" name="Freeform 373"/>
              <p:cNvSpPr/>
              <p:nvPr/>
            </p:nvSpPr>
            <p:spPr>
              <a:xfrm>
                <a:off x="12093" y="2849251"/>
                <a:ext cx="9183189" cy="2586445"/>
              </a:xfrm>
              <a:custGeom>
                <a:avLst/>
                <a:gdLst>
                  <a:gd name="connsiteX0" fmla="*/ 0 w 9183189"/>
                  <a:gd name="connsiteY0" fmla="*/ 0 h 2586445"/>
                  <a:gd name="connsiteX1" fmla="*/ 9183189 w 9183189"/>
                  <a:gd name="connsiteY1" fmla="*/ 39188 h 2586445"/>
                  <a:gd name="connsiteX2" fmla="*/ 9157063 w 9183189"/>
                  <a:gd name="connsiteY2" fmla="*/ 2586445 h 2586445"/>
                  <a:gd name="connsiteX3" fmla="*/ 5473337 w 9183189"/>
                  <a:gd name="connsiteY3" fmla="*/ 2534194 h 2586445"/>
                  <a:gd name="connsiteX4" fmla="*/ 2063932 w 9183189"/>
                  <a:gd name="connsiteY4" fmla="*/ 1005840 h 2586445"/>
                  <a:gd name="connsiteX5" fmla="*/ 1384663 w 9183189"/>
                  <a:gd name="connsiteY5" fmla="*/ 1371600 h 2586445"/>
                  <a:gd name="connsiteX6" fmla="*/ 0 w 9183189"/>
                  <a:gd name="connsiteY6" fmla="*/ 1397725 h 2586445"/>
                  <a:gd name="connsiteX7" fmla="*/ 0 w 9183189"/>
                  <a:gd name="connsiteY7" fmla="*/ 0 h 25864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183189" h="2586445">
                    <a:moveTo>
                      <a:pt x="0" y="0"/>
                    </a:moveTo>
                    <a:lnTo>
                      <a:pt x="9183189" y="39188"/>
                    </a:lnTo>
                    <a:lnTo>
                      <a:pt x="9157063" y="2586445"/>
                    </a:lnTo>
                    <a:lnTo>
                      <a:pt x="5473337" y="2534194"/>
                    </a:lnTo>
                    <a:lnTo>
                      <a:pt x="2063932" y="1005840"/>
                    </a:lnTo>
                    <a:lnTo>
                      <a:pt x="1384663" y="1371600"/>
                    </a:lnTo>
                    <a:lnTo>
                      <a:pt x="0" y="1397725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87" name="Group 386"/>
          <p:cNvGrpSpPr/>
          <p:nvPr/>
        </p:nvGrpSpPr>
        <p:grpSpPr>
          <a:xfrm>
            <a:off x="0" y="0"/>
            <a:ext cx="9144000" cy="1228130"/>
            <a:chOff x="0" y="0"/>
            <a:chExt cx="9144000" cy="1228130"/>
          </a:xfrm>
          <a:solidFill>
            <a:schemeClr val="accent1">
              <a:lumMod val="75000"/>
            </a:schemeClr>
          </a:solidFill>
        </p:grpSpPr>
        <p:sp>
          <p:nvSpPr>
            <p:cNvPr id="4" name="Rectangle 3"/>
            <p:cNvSpPr/>
            <p:nvPr/>
          </p:nvSpPr>
          <p:spPr>
            <a:xfrm>
              <a:off x="0" y="0"/>
              <a:ext cx="9144000" cy="1228130"/>
            </a:xfrm>
            <a:prstGeom prst="rect">
              <a:avLst/>
            </a:prstGeom>
            <a:grp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458615" y="304800"/>
              <a:ext cx="8222444" cy="923330"/>
            </a:xfrm>
            <a:prstGeom prst="rect">
              <a:avLst/>
            </a:prstGeom>
            <a:grp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smtClean="0">
                  <a:ln w="12700">
                    <a:solidFill>
                      <a:schemeClr val="accent1">
                        <a:lumMod val="50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The Carbon Cycle: Overview</a:t>
              </a:r>
              <a:endParaRPr lang="en-US" sz="5400" b="1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pSp>
        <p:nvGrpSpPr>
          <p:cNvPr id="368" name="Group 367"/>
          <p:cNvGrpSpPr/>
          <p:nvPr/>
        </p:nvGrpSpPr>
        <p:grpSpPr>
          <a:xfrm>
            <a:off x="11027" y="2569708"/>
            <a:ext cx="5399173" cy="3145292"/>
            <a:chOff x="96715" y="2251188"/>
            <a:chExt cx="5399173" cy="3145292"/>
          </a:xfrm>
        </p:grpSpPr>
        <p:grpSp>
          <p:nvGrpSpPr>
            <p:cNvPr id="274" name="Group 273"/>
            <p:cNvGrpSpPr/>
            <p:nvPr/>
          </p:nvGrpSpPr>
          <p:grpSpPr>
            <a:xfrm>
              <a:off x="2976244" y="2952554"/>
              <a:ext cx="1651873" cy="1812642"/>
              <a:chOff x="3844959" y="3343027"/>
              <a:chExt cx="1651873" cy="1812642"/>
            </a:xfrm>
            <a:solidFill>
              <a:srgbClr val="00B050"/>
            </a:solidFill>
          </p:grpSpPr>
          <p:sp>
            <p:nvSpPr>
              <p:cNvPr id="275" name="Isosceles Triangle 274"/>
              <p:cNvSpPr/>
              <p:nvPr/>
            </p:nvSpPr>
            <p:spPr>
              <a:xfrm rot="420000">
                <a:off x="4160165" y="386052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Isosceles Triangle 275"/>
              <p:cNvSpPr/>
              <p:nvPr/>
            </p:nvSpPr>
            <p:spPr>
              <a:xfrm rot="420000">
                <a:off x="4237394" y="39307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Isosceles Triangle 276"/>
              <p:cNvSpPr/>
              <p:nvPr/>
            </p:nvSpPr>
            <p:spPr>
              <a:xfrm rot="-420000">
                <a:off x="3997680" y="393073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Isosceles Triangle 277"/>
              <p:cNvSpPr/>
              <p:nvPr/>
            </p:nvSpPr>
            <p:spPr>
              <a:xfrm rot="420000">
                <a:off x="4343945" y="390086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Isosceles Triangle 278"/>
              <p:cNvSpPr/>
              <p:nvPr/>
            </p:nvSpPr>
            <p:spPr>
              <a:xfrm rot="-420000">
                <a:off x="4104231" y="3900868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0" name="Isosceles Triangle 279"/>
              <p:cNvSpPr/>
              <p:nvPr/>
            </p:nvSpPr>
            <p:spPr>
              <a:xfrm rot="420000">
                <a:off x="4506174" y="402612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1" name="Isosceles Triangle 280"/>
              <p:cNvSpPr/>
              <p:nvPr/>
            </p:nvSpPr>
            <p:spPr>
              <a:xfrm rot="-420000">
                <a:off x="4266460" y="40261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2" name="Isosceles Triangle 281"/>
              <p:cNvSpPr/>
              <p:nvPr/>
            </p:nvSpPr>
            <p:spPr>
              <a:xfrm rot="420000">
                <a:off x="4108917" y="40831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Isosceles Triangle 282"/>
              <p:cNvSpPr/>
              <p:nvPr/>
            </p:nvSpPr>
            <p:spPr>
              <a:xfrm rot="-420000">
                <a:off x="3950548" y="403204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Isosceles Triangle 283"/>
              <p:cNvSpPr/>
              <p:nvPr/>
            </p:nvSpPr>
            <p:spPr>
              <a:xfrm rot="420000">
                <a:off x="4656772" y="39805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5" name="Isosceles Triangle 284"/>
              <p:cNvSpPr/>
              <p:nvPr/>
            </p:nvSpPr>
            <p:spPr>
              <a:xfrm rot="-420000">
                <a:off x="4464340" y="40831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6" name="Isosceles Triangle 285"/>
              <p:cNvSpPr/>
              <p:nvPr/>
            </p:nvSpPr>
            <p:spPr>
              <a:xfrm rot="420000">
                <a:off x="4434443" y="3740959"/>
                <a:ext cx="45719" cy="11126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Isosceles Triangle 286"/>
              <p:cNvSpPr/>
              <p:nvPr/>
            </p:nvSpPr>
            <p:spPr>
              <a:xfrm rot="-420000">
                <a:off x="4152696" y="3738067"/>
                <a:ext cx="45719" cy="11126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Isosceles Triangle 287"/>
              <p:cNvSpPr/>
              <p:nvPr/>
            </p:nvSpPr>
            <p:spPr>
              <a:xfrm rot="420000" flipH="1">
                <a:off x="4040091" y="3343027"/>
                <a:ext cx="128102" cy="136456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Isosceles Triangle 288"/>
              <p:cNvSpPr/>
              <p:nvPr/>
            </p:nvSpPr>
            <p:spPr>
              <a:xfrm rot="-420000" flipH="1">
                <a:off x="3844959" y="3527842"/>
                <a:ext cx="128102" cy="136456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Isosceles Triangle 289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Isosceles Triangle 290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Isosceles Triangle 291"/>
              <p:cNvSpPr/>
              <p:nvPr/>
            </p:nvSpPr>
            <p:spPr>
              <a:xfrm rot="-420000">
                <a:off x="4337617" y="389664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3" name="Isosceles Triangle 292"/>
              <p:cNvSpPr/>
              <p:nvPr/>
            </p:nvSpPr>
            <p:spPr>
              <a:xfrm rot="420000">
                <a:off x="4665470" y="395366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4" name="Isosceles Triangle 293"/>
              <p:cNvSpPr/>
              <p:nvPr/>
            </p:nvSpPr>
            <p:spPr>
              <a:xfrm rot="420000">
                <a:off x="4691044" y="426686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5" name="Isosceles Triangle 294"/>
              <p:cNvSpPr/>
              <p:nvPr/>
            </p:nvSpPr>
            <p:spPr>
              <a:xfrm rot="-420000">
                <a:off x="4610940" y="406901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6" name="Isosceles Triangle 295"/>
              <p:cNvSpPr/>
              <p:nvPr/>
            </p:nvSpPr>
            <p:spPr>
              <a:xfrm rot="420000">
                <a:off x="5160862" y="382558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7" name="Isosceles Triangle 296"/>
              <p:cNvSpPr/>
              <p:nvPr/>
            </p:nvSpPr>
            <p:spPr>
              <a:xfrm rot="-420000">
                <a:off x="4871279" y="402343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Isosceles Triangle 297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Isosceles Triangle 298"/>
              <p:cNvSpPr/>
              <p:nvPr/>
            </p:nvSpPr>
            <p:spPr>
              <a:xfrm rot="420000">
                <a:off x="4721033" y="407592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Isosceles Triangle 299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" name="Isosceles Triangle 300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2" name="Isosceles Triangle 301"/>
              <p:cNvSpPr/>
              <p:nvPr/>
            </p:nvSpPr>
            <p:spPr>
              <a:xfrm rot="-420000">
                <a:off x="4679199" y="413293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3" name="Isosceles Triangle 302"/>
              <p:cNvSpPr/>
              <p:nvPr/>
            </p:nvSpPr>
            <p:spPr>
              <a:xfrm rot="-420000">
                <a:off x="4633719" y="422832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4" name="Isosceles Triangle 303"/>
              <p:cNvSpPr/>
              <p:nvPr/>
            </p:nvSpPr>
            <p:spPr>
              <a:xfrm rot="420000">
                <a:off x="4899113" y="4387938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5" name="Isosceles Triangle 304"/>
              <p:cNvSpPr/>
              <p:nvPr/>
            </p:nvSpPr>
            <p:spPr>
              <a:xfrm rot="420000">
                <a:off x="5225123" y="392097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6" name="Isosceles Triangle 305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7" name="Isosceles Triangle 306"/>
              <p:cNvSpPr/>
              <p:nvPr/>
            </p:nvSpPr>
            <p:spPr>
              <a:xfrm rot="420000">
                <a:off x="5313262" y="397798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8" name="Isosceles Triangle 307"/>
              <p:cNvSpPr/>
              <p:nvPr/>
            </p:nvSpPr>
            <p:spPr>
              <a:xfrm rot="-420000">
                <a:off x="5183289" y="397798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9" name="Isosceles Triangle 308"/>
              <p:cNvSpPr/>
              <p:nvPr/>
            </p:nvSpPr>
            <p:spPr>
              <a:xfrm rot="-420000">
                <a:off x="4915740" y="437381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" name="Isosceles Triangle 309"/>
              <p:cNvSpPr/>
              <p:nvPr/>
            </p:nvSpPr>
            <p:spPr>
              <a:xfrm rot="420000">
                <a:off x="4835163" y="415380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1" name="Isosceles Triangle 310"/>
              <p:cNvSpPr/>
              <p:nvPr/>
            </p:nvSpPr>
            <p:spPr>
              <a:xfrm rot="-420000">
                <a:off x="4755059" y="395595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" name="Isosceles Triangle 311"/>
              <p:cNvSpPr/>
              <p:nvPr/>
            </p:nvSpPr>
            <p:spPr>
              <a:xfrm rot="420000">
                <a:off x="5082912" y="401297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3" name="Isosceles Triangle 312"/>
              <p:cNvSpPr/>
              <p:nvPr/>
            </p:nvSpPr>
            <p:spPr>
              <a:xfrm rot="-420000">
                <a:off x="4793329" y="421081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" name="Isosceles Triangle 313"/>
              <p:cNvSpPr/>
              <p:nvPr/>
            </p:nvSpPr>
            <p:spPr>
              <a:xfrm rot="-420000">
                <a:off x="5025221" y="388162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5" name="Isosceles Triangle 314"/>
              <p:cNvSpPr/>
              <p:nvPr/>
            </p:nvSpPr>
            <p:spPr>
              <a:xfrm rot="420000">
                <a:off x="5235312" y="416537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6" name="Isosceles Triangle 315"/>
              <p:cNvSpPr/>
              <p:nvPr/>
            </p:nvSpPr>
            <p:spPr>
              <a:xfrm rot="420000">
                <a:off x="5339253" y="399885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7" name="Isosceles Triangle 316"/>
              <p:cNvSpPr/>
              <p:nvPr/>
            </p:nvSpPr>
            <p:spPr>
              <a:xfrm rot="-420000">
                <a:off x="4967042" y="407658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Isosceles Triangle 317"/>
              <p:cNvSpPr/>
              <p:nvPr/>
            </p:nvSpPr>
            <p:spPr>
              <a:xfrm rot="420000">
                <a:off x="5427392" y="405586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Isosceles Triangle 318"/>
              <p:cNvSpPr/>
              <p:nvPr/>
            </p:nvSpPr>
            <p:spPr>
              <a:xfrm rot="-420000">
                <a:off x="5297419" y="405586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Isosceles Triangle 319"/>
              <p:cNvSpPr/>
              <p:nvPr/>
            </p:nvSpPr>
            <p:spPr>
              <a:xfrm rot="-420000">
                <a:off x="5102046" y="421149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7" name="Group 226"/>
            <p:cNvGrpSpPr/>
            <p:nvPr/>
          </p:nvGrpSpPr>
          <p:grpSpPr>
            <a:xfrm>
              <a:off x="1136517" y="2786993"/>
              <a:ext cx="1651873" cy="1812642"/>
              <a:chOff x="3844959" y="3343027"/>
              <a:chExt cx="1651873" cy="1812642"/>
            </a:xfrm>
            <a:solidFill>
              <a:srgbClr val="00B050"/>
            </a:solidFill>
          </p:grpSpPr>
          <p:sp>
            <p:nvSpPr>
              <p:cNvPr id="228" name="Isosceles Triangle 227"/>
              <p:cNvSpPr/>
              <p:nvPr/>
            </p:nvSpPr>
            <p:spPr>
              <a:xfrm rot="420000">
                <a:off x="4160165" y="386052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Isosceles Triangle 228"/>
              <p:cNvSpPr/>
              <p:nvPr/>
            </p:nvSpPr>
            <p:spPr>
              <a:xfrm rot="420000">
                <a:off x="4237394" y="39307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Isosceles Triangle 229"/>
              <p:cNvSpPr/>
              <p:nvPr/>
            </p:nvSpPr>
            <p:spPr>
              <a:xfrm rot="-420000">
                <a:off x="3997680" y="393073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Isosceles Triangle 230"/>
              <p:cNvSpPr/>
              <p:nvPr/>
            </p:nvSpPr>
            <p:spPr>
              <a:xfrm rot="420000">
                <a:off x="4343945" y="390086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Isosceles Triangle 231"/>
              <p:cNvSpPr/>
              <p:nvPr/>
            </p:nvSpPr>
            <p:spPr>
              <a:xfrm rot="-420000">
                <a:off x="4104231" y="3900868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Isosceles Triangle 232"/>
              <p:cNvSpPr/>
              <p:nvPr/>
            </p:nvSpPr>
            <p:spPr>
              <a:xfrm rot="420000">
                <a:off x="4506174" y="402612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Isosceles Triangle 233"/>
              <p:cNvSpPr/>
              <p:nvPr/>
            </p:nvSpPr>
            <p:spPr>
              <a:xfrm rot="-420000">
                <a:off x="4266460" y="40261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Isosceles Triangle 234"/>
              <p:cNvSpPr/>
              <p:nvPr/>
            </p:nvSpPr>
            <p:spPr>
              <a:xfrm rot="420000">
                <a:off x="4108917" y="40831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Isosceles Triangle 235"/>
              <p:cNvSpPr/>
              <p:nvPr/>
            </p:nvSpPr>
            <p:spPr>
              <a:xfrm rot="-420000">
                <a:off x="3950548" y="403204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Isosceles Triangle 236"/>
              <p:cNvSpPr/>
              <p:nvPr/>
            </p:nvSpPr>
            <p:spPr>
              <a:xfrm rot="420000">
                <a:off x="4656772" y="39805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Isosceles Triangle 237"/>
              <p:cNvSpPr/>
              <p:nvPr/>
            </p:nvSpPr>
            <p:spPr>
              <a:xfrm rot="-420000">
                <a:off x="4464340" y="40831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Isosceles Triangle 238"/>
              <p:cNvSpPr/>
              <p:nvPr/>
            </p:nvSpPr>
            <p:spPr>
              <a:xfrm rot="420000">
                <a:off x="4434443" y="3740959"/>
                <a:ext cx="45719" cy="11126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Isosceles Triangle 239"/>
              <p:cNvSpPr/>
              <p:nvPr/>
            </p:nvSpPr>
            <p:spPr>
              <a:xfrm rot="-420000">
                <a:off x="4152696" y="3738067"/>
                <a:ext cx="45719" cy="11126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1" name="Isosceles Triangle 240"/>
              <p:cNvSpPr/>
              <p:nvPr/>
            </p:nvSpPr>
            <p:spPr>
              <a:xfrm rot="420000" flipH="1">
                <a:off x="4040091" y="3343027"/>
                <a:ext cx="128102" cy="136456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2" name="Isosceles Triangle 241"/>
              <p:cNvSpPr/>
              <p:nvPr/>
            </p:nvSpPr>
            <p:spPr>
              <a:xfrm rot="-420000" flipH="1">
                <a:off x="3844959" y="3527842"/>
                <a:ext cx="128102" cy="136456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3" name="Isosceles Triangle 242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4" name="Isosceles Triangle 243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5" name="Isosceles Triangle 244"/>
              <p:cNvSpPr/>
              <p:nvPr/>
            </p:nvSpPr>
            <p:spPr>
              <a:xfrm rot="-420000">
                <a:off x="4337617" y="389664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6" name="Isosceles Triangle 245"/>
              <p:cNvSpPr/>
              <p:nvPr/>
            </p:nvSpPr>
            <p:spPr>
              <a:xfrm rot="420000">
                <a:off x="4665470" y="395366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7" name="Isosceles Triangle 246"/>
              <p:cNvSpPr/>
              <p:nvPr/>
            </p:nvSpPr>
            <p:spPr>
              <a:xfrm rot="420000">
                <a:off x="4691044" y="426686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" name="Isosceles Triangle 247"/>
              <p:cNvSpPr/>
              <p:nvPr/>
            </p:nvSpPr>
            <p:spPr>
              <a:xfrm rot="-420000">
                <a:off x="4610940" y="406901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9" name="Isosceles Triangle 248"/>
              <p:cNvSpPr/>
              <p:nvPr/>
            </p:nvSpPr>
            <p:spPr>
              <a:xfrm rot="420000">
                <a:off x="5160862" y="382558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0" name="Isosceles Triangle 249"/>
              <p:cNvSpPr/>
              <p:nvPr/>
            </p:nvSpPr>
            <p:spPr>
              <a:xfrm rot="-420000">
                <a:off x="4871279" y="402343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1" name="Isosceles Triangle 250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2" name="Isosceles Triangle 251"/>
              <p:cNvSpPr/>
              <p:nvPr/>
            </p:nvSpPr>
            <p:spPr>
              <a:xfrm rot="420000">
                <a:off x="4721033" y="407592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3" name="Isosceles Triangle 252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4" name="Isosceles Triangle 253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5" name="Isosceles Triangle 254"/>
              <p:cNvSpPr/>
              <p:nvPr/>
            </p:nvSpPr>
            <p:spPr>
              <a:xfrm rot="-420000">
                <a:off x="4679199" y="413293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6" name="Isosceles Triangle 255"/>
              <p:cNvSpPr/>
              <p:nvPr/>
            </p:nvSpPr>
            <p:spPr>
              <a:xfrm rot="-420000">
                <a:off x="4633719" y="422832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7" name="Isosceles Triangle 256"/>
              <p:cNvSpPr/>
              <p:nvPr/>
            </p:nvSpPr>
            <p:spPr>
              <a:xfrm rot="420000">
                <a:off x="4899113" y="4387938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Isosceles Triangle 257"/>
              <p:cNvSpPr/>
              <p:nvPr/>
            </p:nvSpPr>
            <p:spPr>
              <a:xfrm rot="420000">
                <a:off x="5225123" y="392097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9" name="Isosceles Triangle 258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0" name="Isosceles Triangle 259"/>
              <p:cNvSpPr/>
              <p:nvPr/>
            </p:nvSpPr>
            <p:spPr>
              <a:xfrm rot="420000">
                <a:off x="5313262" y="397798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" name="Isosceles Triangle 260"/>
              <p:cNvSpPr/>
              <p:nvPr/>
            </p:nvSpPr>
            <p:spPr>
              <a:xfrm rot="-420000">
                <a:off x="5183289" y="397798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2" name="Isosceles Triangle 261"/>
              <p:cNvSpPr/>
              <p:nvPr/>
            </p:nvSpPr>
            <p:spPr>
              <a:xfrm rot="-420000">
                <a:off x="4915740" y="437381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3" name="Isosceles Triangle 262"/>
              <p:cNvSpPr/>
              <p:nvPr/>
            </p:nvSpPr>
            <p:spPr>
              <a:xfrm rot="420000">
                <a:off x="4835163" y="415380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4" name="Isosceles Triangle 263"/>
              <p:cNvSpPr/>
              <p:nvPr/>
            </p:nvSpPr>
            <p:spPr>
              <a:xfrm rot="-420000">
                <a:off x="4755059" y="395595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5" name="Isosceles Triangle 264"/>
              <p:cNvSpPr/>
              <p:nvPr/>
            </p:nvSpPr>
            <p:spPr>
              <a:xfrm rot="420000">
                <a:off x="5082912" y="401297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Isosceles Triangle 265"/>
              <p:cNvSpPr/>
              <p:nvPr/>
            </p:nvSpPr>
            <p:spPr>
              <a:xfrm rot="-420000">
                <a:off x="4793329" y="421081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Isosceles Triangle 266"/>
              <p:cNvSpPr/>
              <p:nvPr/>
            </p:nvSpPr>
            <p:spPr>
              <a:xfrm rot="-420000">
                <a:off x="5025221" y="388162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Isosceles Triangle 267"/>
              <p:cNvSpPr/>
              <p:nvPr/>
            </p:nvSpPr>
            <p:spPr>
              <a:xfrm rot="420000">
                <a:off x="5235312" y="416537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Isosceles Triangle 268"/>
              <p:cNvSpPr/>
              <p:nvPr/>
            </p:nvSpPr>
            <p:spPr>
              <a:xfrm rot="420000">
                <a:off x="5339253" y="399885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Isosceles Triangle 269"/>
              <p:cNvSpPr/>
              <p:nvPr/>
            </p:nvSpPr>
            <p:spPr>
              <a:xfrm rot="-420000">
                <a:off x="4967042" y="407658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Isosceles Triangle 270"/>
              <p:cNvSpPr/>
              <p:nvPr/>
            </p:nvSpPr>
            <p:spPr>
              <a:xfrm rot="420000">
                <a:off x="5427392" y="405586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Isosceles Triangle 271"/>
              <p:cNvSpPr/>
              <p:nvPr/>
            </p:nvSpPr>
            <p:spPr>
              <a:xfrm rot="-420000">
                <a:off x="5297419" y="405586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3" name="Isosceles Triangle 272"/>
              <p:cNvSpPr/>
              <p:nvPr/>
            </p:nvSpPr>
            <p:spPr>
              <a:xfrm rot="-420000">
                <a:off x="5102046" y="421149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/>
            <p:cNvGrpSpPr/>
            <p:nvPr/>
          </p:nvGrpSpPr>
          <p:grpSpPr>
            <a:xfrm>
              <a:off x="2510374" y="3209805"/>
              <a:ext cx="1651873" cy="1812642"/>
              <a:chOff x="3844959" y="3343027"/>
              <a:chExt cx="1651873" cy="1812642"/>
            </a:xfrm>
          </p:grpSpPr>
          <p:sp>
            <p:nvSpPr>
              <p:cNvPr id="133" name="Isosceles Triangle 132"/>
              <p:cNvSpPr/>
              <p:nvPr/>
            </p:nvSpPr>
            <p:spPr>
              <a:xfrm rot="420000">
                <a:off x="4160165" y="386052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Isosceles Triangle 133"/>
              <p:cNvSpPr/>
              <p:nvPr/>
            </p:nvSpPr>
            <p:spPr>
              <a:xfrm rot="420000">
                <a:off x="4237394" y="39307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Isosceles Triangle 134"/>
              <p:cNvSpPr/>
              <p:nvPr/>
            </p:nvSpPr>
            <p:spPr>
              <a:xfrm rot="-420000">
                <a:off x="3997680" y="393073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Isosceles Triangle 135"/>
              <p:cNvSpPr/>
              <p:nvPr/>
            </p:nvSpPr>
            <p:spPr>
              <a:xfrm rot="420000">
                <a:off x="4343945" y="390086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Isosceles Triangle 136"/>
              <p:cNvSpPr/>
              <p:nvPr/>
            </p:nvSpPr>
            <p:spPr>
              <a:xfrm rot="-420000">
                <a:off x="4104231" y="3900868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Isosceles Triangle 137"/>
              <p:cNvSpPr/>
              <p:nvPr/>
            </p:nvSpPr>
            <p:spPr>
              <a:xfrm rot="420000">
                <a:off x="4506174" y="402612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Isosceles Triangle 138"/>
              <p:cNvSpPr/>
              <p:nvPr/>
            </p:nvSpPr>
            <p:spPr>
              <a:xfrm rot="-420000">
                <a:off x="4266460" y="40261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0" name="Isosceles Triangle 139"/>
              <p:cNvSpPr/>
              <p:nvPr/>
            </p:nvSpPr>
            <p:spPr>
              <a:xfrm rot="420000">
                <a:off x="4108917" y="40831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Isosceles Triangle 140"/>
              <p:cNvSpPr/>
              <p:nvPr/>
            </p:nvSpPr>
            <p:spPr>
              <a:xfrm rot="-420000">
                <a:off x="3950548" y="403204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Isosceles Triangle 141"/>
              <p:cNvSpPr/>
              <p:nvPr/>
            </p:nvSpPr>
            <p:spPr>
              <a:xfrm rot="420000">
                <a:off x="4656772" y="39805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Isosceles Triangle 142"/>
              <p:cNvSpPr/>
              <p:nvPr/>
            </p:nvSpPr>
            <p:spPr>
              <a:xfrm rot="-420000">
                <a:off x="4464340" y="40831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Isosceles Triangle 143"/>
              <p:cNvSpPr/>
              <p:nvPr/>
            </p:nvSpPr>
            <p:spPr>
              <a:xfrm rot="420000">
                <a:off x="4434443" y="3740959"/>
                <a:ext cx="45719" cy="1112640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Isosceles Triangle 144"/>
              <p:cNvSpPr/>
              <p:nvPr/>
            </p:nvSpPr>
            <p:spPr>
              <a:xfrm rot="-420000">
                <a:off x="4152696" y="3738067"/>
                <a:ext cx="45719" cy="1112640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Isosceles Triangle 145"/>
              <p:cNvSpPr/>
              <p:nvPr/>
            </p:nvSpPr>
            <p:spPr>
              <a:xfrm rot="420000" flipH="1">
                <a:off x="4040091" y="3343027"/>
                <a:ext cx="128102" cy="1364568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Isosceles Triangle 146"/>
              <p:cNvSpPr/>
              <p:nvPr/>
            </p:nvSpPr>
            <p:spPr>
              <a:xfrm rot="-420000" flipH="1">
                <a:off x="3844959" y="3527842"/>
                <a:ext cx="128102" cy="1364568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Isosceles Triangle 147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Isosceles Triangle 148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Isosceles Triangle 149"/>
              <p:cNvSpPr/>
              <p:nvPr/>
            </p:nvSpPr>
            <p:spPr>
              <a:xfrm rot="-420000">
                <a:off x="4337617" y="389664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Isosceles Triangle 150"/>
              <p:cNvSpPr/>
              <p:nvPr/>
            </p:nvSpPr>
            <p:spPr>
              <a:xfrm rot="420000">
                <a:off x="4665470" y="395366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Isosceles Triangle 151"/>
              <p:cNvSpPr/>
              <p:nvPr/>
            </p:nvSpPr>
            <p:spPr>
              <a:xfrm rot="420000">
                <a:off x="4691044" y="426686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Isosceles Triangle 152"/>
              <p:cNvSpPr/>
              <p:nvPr/>
            </p:nvSpPr>
            <p:spPr>
              <a:xfrm rot="-420000">
                <a:off x="4610940" y="406901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Isosceles Triangle 153"/>
              <p:cNvSpPr/>
              <p:nvPr/>
            </p:nvSpPr>
            <p:spPr>
              <a:xfrm rot="420000">
                <a:off x="5160862" y="382558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Isosceles Triangle 154"/>
              <p:cNvSpPr/>
              <p:nvPr/>
            </p:nvSpPr>
            <p:spPr>
              <a:xfrm rot="-420000">
                <a:off x="4871279" y="402343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Isosceles Triangle 155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Isosceles Triangle 156"/>
              <p:cNvSpPr/>
              <p:nvPr/>
            </p:nvSpPr>
            <p:spPr>
              <a:xfrm rot="420000">
                <a:off x="4721033" y="407592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Isosceles Triangle 157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Isosceles Triangle 158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Isosceles Triangle 159"/>
              <p:cNvSpPr/>
              <p:nvPr/>
            </p:nvSpPr>
            <p:spPr>
              <a:xfrm rot="-420000">
                <a:off x="4679199" y="413293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Isosceles Triangle 160"/>
              <p:cNvSpPr/>
              <p:nvPr/>
            </p:nvSpPr>
            <p:spPr>
              <a:xfrm rot="-420000">
                <a:off x="4633719" y="422832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Isosceles Triangle 161"/>
              <p:cNvSpPr/>
              <p:nvPr/>
            </p:nvSpPr>
            <p:spPr>
              <a:xfrm rot="420000">
                <a:off x="4899113" y="4387938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Isosceles Triangle 162"/>
              <p:cNvSpPr/>
              <p:nvPr/>
            </p:nvSpPr>
            <p:spPr>
              <a:xfrm rot="420000">
                <a:off x="5225123" y="392097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Isosceles Triangle 163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Isosceles Triangle 164"/>
              <p:cNvSpPr/>
              <p:nvPr/>
            </p:nvSpPr>
            <p:spPr>
              <a:xfrm rot="420000">
                <a:off x="5313262" y="397798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Isosceles Triangle 165"/>
              <p:cNvSpPr/>
              <p:nvPr/>
            </p:nvSpPr>
            <p:spPr>
              <a:xfrm rot="-420000">
                <a:off x="5183289" y="397798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Isosceles Triangle 166"/>
              <p:cNvSpPr/>
              <p:nvPr/>
            </p:nvSpPr>
            <p:spPr>
              <a:xfrm rot="-420000">
                <a:off x="4915740" y="437381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Isosceles Triangle 167"/>
              <p:cNvSpPr/>
              <p:nvPr/>
            </p:nvSpPr>
            <p:spPr>
              <a:xfrm rot="420000">
                <a:off x="4835163" y="415380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Isosceles Triangle 168"/>
              <p:cNvSpPr/>
              <p:nvPr/>
            </p:nvSpPr>
            <p:spPr>
              <a:xfrm rot="-420000">
                <a:off x="4755059" y="395595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Isosceles Triangle 169"/>
              <p:cNvSpPr/>
              <p:nvPr/>
            </p:nvSpPr>
            <p:spPr>
              <a:xfrm rot="420000">
                <a:off x="5082912" y="401297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Isosceles Triangle 170"/>
              <p:cNvSpPr/>
              <p:nvPr/>
            </p:nvSpPr>
            <p:spPr>
              <a:xfrm rot="-420000">
                <a:off x="4793329" y="421081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Isosceles Triangle 171"/>
              <p:cNvSpPr/>
              <p:nvPr/>
            </p:nvSpPr>
            <p:spPr>
              <a:xfrm rot="-420000">
                <a:off x="5025221" y="388162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Isosceles Triangle 172"/>
              <p:cNvSpPr/>
              <p:nvPr/>
            </p:nvSpPr>
            <p:spPr>
              <a:xfrm rot="420000">
                <a:off x="5235312" y="416537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Isosceles Triangle 173"/>
              <p:cNvSpPr/>
              <p:nvPr/>
            </p:nvSpPr>
            <p:spPr>
              <a:xfrm rot="420000">
                <a:off x="5339253" y="399885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Isosceles Triangle 174"/>
              <p:cNvSpPr/>
              <p:nvPr/>
            </p:nvSpPr>
            <p:spPr>
              <a:xfrm rot="-420000">
                <a:off x="4967042" y="407658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Isosceles Triangle 175"/>
              <p:cNvSpPr/>
              <p:nvPr/>
            </p:nvSpPr>
            <p:spPr>
              <a:xfrm rot="420000">
                <a:off x="5427392" y="405586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Isosceles Triangle 176"/>
              <p:cNvSpPr/>
              <p:nvPr/>
            </p:nvSpPr>
            <p:spPr>
              <a:xfrm rot="-420000">
                <a:off x="5297419" y="405586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Isosceles Triangle 177"/>
              <p:cNvSpPr/>
              <p:nvPr/>
            </p:nvSpPr>
            <p:spPr>
              <a:xfrm rot="-420000">
                <a:off x="5102046" y="421149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5" name="Group 84"/>
            <p:cNvGrpSpPr/>
            <p:nvPr/>
          </p:nvGrpSpPr>
          <p:grpSpPr>
            <a:xfrm>
              <a:off x="1570600" y="2251188"/>
              <a:ext cx="1651873" cy="1812642"/>
              <a:chOff x="3844959" y="3343027"/>
              <a:chExt cx="1651873" cy="1812642"/>
            </a:xfrm>
          </p:grpSpPr>
          <p:sp>
            <p:nvSpPr>
              <p:cNvPr id="86" name="Isosceles Triangle 85"/>
              <p:cNvSpPr/>
              <p:nvPr/>
            </p:nvSpPr>
            <p:spPr>
              <a:xfrm rot="420000">
                <a:off x="4160165" y="386052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Isosceles Triangle 86"/>
              <p:cNvSpPr/>
              <p:nvPr/>
            </p:nvSpPr>
            <p:spPr>
              <a:xfrm rot="420000">
                <a:off x="4237394" y="39307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Isosceles Triangle 87"/>
              <p:cNvSpPr/>
              <p:nvPr/>
            </p:nvSpPr>
            <p:spPr>
              <a:xfrm rot="-420000">
                <a:off x="3997680" y="393073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Isosceles Triangle 88"/>
              <p:cNvSpPr/>
              <p:nvPr/>
            </p:nvSpPr>
            <p:spPr>
              <a:xfrm rot="420000">
                <a:off x="4343945" y="390086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Isosceles Triangle 89"/>
              <p:cNvSpPr/>
              <p:nvPr/>
            </p:nvSpPr>
            <p:spPr>
              <a:xfrm rot="-420000">
                <a:off x="4104231" y="3900868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Isosceles Triangle 90"/>
              <p:cNvSpPr/>
              <p:nvPr/>
            </p:nvSpPr>
            <p:spPr>
              <a:xfrm rot="420000">
                <a:off x="4506174" y="402612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Isosceles Triangle 91"/>
              <p:cNvSpPr/>
              <p:nvPr/>
            </p:nvSpPr>
            <p:spPr>
              <a:xfrm rot="-420000">
                <a:off x="4266460" y="40261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Isosceles Triangle 92"/>
              <p:cNvSpPr/>
              <p:nvPr/>
            </p:nvSpPr>
            <p:spPr>
              <a:xfrm rot="420000">
                <a:off x="4108917" y="40831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Isosceles Triangle 93"/>
              <p:cNvSpPr/>
              <p:nvPr/>
            </p:nvSpPr>
            <p:spPr>
              <a:xfrm rot="-420000">
                <a:off x="3950548" y="403204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Isosceles Triangle 94"/>
              <p:cNvSpPr/>
              <p:nvPr/>
            </p:nvSpPr>
            <p:spPr>
              <a:xfrm rot="420000">
                <a:off x="4656772" y="39805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Isosceles Triangle 95"/>
              <p:cNvSpPr/>
              <p:nvPr/>
            </p:nvSpPr>
            <p:spPr>
              <a:xfrm rot="-420000">
                <a:off x="4464340" y="40831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Isosceles Triangle 96"/>
              <p:cNvSpPr/>
              <p:nvPr/>
            </p:nvSpPr>
            <p:spPr>
              <a:xfrm rot="420000">
                <a:off x="4434443" y="3740959"/>
                <a:ext cx="45719" cy="1112640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Isosceles Triangle 97"/>
              <p:cNvSpPr/>
              <p:nvPr/>
            </p:nvSpPr>
            <p:spPr>
              <a:xfrm rot="-420000">
                <a:off x="4152696" y="3738067"/>
                <a:ext cx="45719" cy="1112640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Isosceles Triangle 98"/>
              <p:cNvSpPr/>
              <p:nvPr/>
            </p:nvSpPr>
            <p:spPr>
              <a:xfrm rot="420000" flipH="1">
                <a:off x="4040091" y="3343027"/>
                <a:ext cx="128102" cy="1364568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Isosceles Triangle 99"/>
              <p:cNvSpPr/>
              <p:nvPr/>
            </p:nvSpPr>
            <p:spPr>
              <a:xfrm rot="-420000" flipH="1">
                <a:off x="3844959" y="3527842"/>
                <a:ext cx="128102" cy="1364568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Isosceles Triangle 100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Isosceles Triangle 101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Isosceles Triangle 102"/>
              <p:cNvSpPr/>
              <p:nvPr/>
            </p:nvSpPr>
            <p:spPr>
              <a:xfrm rot="-420000">
                <a:off x="4337617" y="389664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Isosceles Triangle 103"/>
              <p:cNvSpPr/>
              <p:nvPr/>
            </p:nvSpPr>
            <p:spPr>
              <a:xfrm rot="420000">
                <a:off x="4665470" y="395366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Isosceles Triangle 104"/>
              <p:cNvSpPr/>
              <p:nvPr/>
            </p:nvSpPr>
            <p:spPr>
              <a:xfrm rot="420000">
                <a:off x="4691044" y="426686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Isosceles Triangle 105"/>
              <p:cNvSpPr/>
              <p:nvPr/>
            </p:nvSpPr>
            <p:spPr>
              <a:xfrm rot="-420000">
                <a:off x="4610940" y="406901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Isosceles Triangle 106"/>
              <p:cNvSpPr/>
              <p:nvPr/>
            </p:nvSpPr>
            <p:spPr>
              <a:xfrm rot="420000">
                <a:off x="5160862" y="382558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Isosceles Triangle 107"/>
              <p:cNvSpPr/>
              <p:nvPr/>
            </p:nvSpPr>
            <p:spPr>
              <a:xfrm rot="-420000">
                <a:off x="4871279" y="402343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Isosceles Triangle 108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Isosceles Triangle 109"/>
              <p:cNvSpPr/>
              <p:nvPr/>
            </p:nvSpPr>
            <p:spPr>
              <a:xfrm rot="420000">
                <a:off x="4721033" y="407592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Isosceles Triangle 110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Isosceles Triangle 111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Isosceles Triangle 112"/>
              <p:cNvSpPr/>
              <p:nvPr/>
            </p:nvSpPr>
            <p:spPr>
              <a:xfrm rot="-420000">
                <a:off x="4679199" y="413293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Isosceles Triangle 113"/>
              <p:cNvSpPr/>
              <p:nvPr/>
            </p:nvSpPr>
            <p:spPr>
              <a:xfrm rot="-420000">
                <a:off x="4633719" y="422832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Isosceles Triangle 114"/>
              <p:cNvSpPr/>
              <p:nvPr/>
            </p:nvSpPr>
            <p:spPr>
              <a:xfrm rot="420000">
                <a:off x="4899113" y="4387938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Isosceles Triangle 115"/>
              <p:cNvSpPr/>
              <p:nvPr/>
            </p:nvSpPr>
            <p:spPr>
              <a:xfrm rot="420000">
                <a:off x="5225123" y="392097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Isosceles Triangle 116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Isosceles Triangle 117"/>
              <p:cNvSpPr/>
              <p:nvPr/>
            </p:nvSpPr>
            <p:spPr>
              <a:xfrm rot="420000">
                <a:off x="5313262" y="397798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Isosceles Triangle 118"/>
              <p:cNvSpPr/>
              <p:nvPr/>
            </p:nvSpPr>
            <p:spPr>
              <a:xfrm rot="-420000">
                <a:off x="5183289" y="397798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Isosceles Triangle 119"/>
              <p:cNvSpPr/>
              <p:nvPr/>
            </p:nvSpPr>
            <p:spPr>
              <a:xfrm rot="-420000">
                <a:off x="4915740" y="437381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Isosceles Triangle 120"/>
              <p:cNvSpPr/>
              <p:nvPr/>
            </p:nvSpPr>
            <p:spPr>
              <a:xfrm rot="420000">
                <a:off x="4835163" y="415380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Isosceles Triangle 121"/>
              <p:cNvSpPr/>
              <p:nvPr/>
            </p:nvSpPr>
            <p:spPr>
              <a:xfrm rot="-420000">
                <a:off x="4755059" y="395595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Isosceles Triangle 122"/>
              <p:cNvSpPr/>
              <p:nvPr/>
            </p:nvSpPr>
            <p:spPr>
              <a:xfrm rot="420000">
                <a:off x="5082912" y="401297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Isosceles Triangle 123"/>
              <p:cNvSpPr/>
              <p:nvPr/>
            </p:nvSpPr>
            <p:spPr>
              <a:xfrm rot="-420000">
                <a:off x="4793329" y="421081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Isosceles Triangle 124"/>
              <p:cNvSpPr/>
              <p:nvPr/>
            </p:nvSpPr>
            <p:spPr>
              <a:xfrm rot="-420000">
                <a:off x="5025221" y="388162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Isosceles Triangle 125"/>
              <p:cNvSpPr/>
              <p:nvPr/>
            </p:nvSpPr>
            <p:spPr>
              <a:xfrm rot="420000">
                <a:off x="5235312" y="416537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Isosceles Triangle 126"/>
              <p:cNvSpPr/>
              <p:nvPr/>
            </p:nvSpPr>
            <p:spPr>
              <a:xfrm rot="420000">
                <a:off x="5339253" y="399885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Isosceles Triangle 127"/>
              <p:cNvSpPr/>
              <p:nvPr/>
            </p:nvSpPr>
            <p:spPr>
              <a:xfrm rot="-420000">
                <a:off x="4967042" y="407658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Isosceles Triangle 128"/>
              <p:cNvSpPr/>
              <p:nvPr/>
            </p:nvSpPr>
            <p:spPr>
              <a:xfrm rot="420000">
                <a:off x="5427392" y="405586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Isosceles Triangle 129"/>
              <p:cNvSpPr/>
              <p:nvPr/>
            </p:nvSpPr>
            <p:spPr>
              <a:xfrm rot="-420000">
                <a:off x="5297419" y="405586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Isosceles Triangle 130"/>
              <p:cNvSpPr/>
              <p:nvPr/>
            </p:nvSpPr>
            <p:spPr>
              <a:xfrm rot="-420000">
                <a:off x="5102046" y="421149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>
              <a:off x="96715" y="2730343"/>
              <a:ext cx="1651873" cy="1812642"/>
              <a:chOff x="3844959" y="3343027"/>
              <a:chExt cx="1651873" cy="1812642"/>
            </a:xfrm>
          </p:grpSpPr>
          <p:sp>
            <p:nvSpPr>
              <p:cNvPr id="31" name="Isosceles Triangle 30"/>
              <p:cNvSpPr/>
              <p:nvPr/>
            </p:nvSpPr>
            <p:spPr>
              <a:xfrm rot="420000">
                <a:off x="4160165" y="386052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Isosceles Triangle 31"/>
              <p:cNvSpPr/>
              <p:nvPr/>
            </p:nvSpPr>
            <p:spPr>
              <a:xfrm rot="420000">
                <a:off x="4237394" y="39307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Isosceles Triangle 39"/>
              <p:cNvSpPr/>
              <p:nvPr/>
            </p:nvSpPr>
            <p:spPr>
              <a:xfrm rot="-420000">
                <a:off x="3997680" y="393073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Isosceles Triangle 40"/>
              <p:cNvSpPr/>
              <p:nvPr/>
            </p:nvSpPr>
            <p:spPr>
              <a:xfrm rot="420000">
                <a:off x="4343945" y="390086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Isosceles Triangle 41"/>
              <p:cNvSpPr/>
              <p:nvPr/>
            </p:nvSpPr>
            <p:spPr>
              <a:xfrm rot="-420000">
                <a:off x="4104231" y="3900868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Isosceles Triangle 42"/>
              <p:cNvSpPr/>
              <p:nvPr/>
            </p:nvSpPr>
            <p:spPr>
              <a:xfrm rot="420000">
                <a:off x="4506174" y="402612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Isosceles Triangle 43"/>
              <p:cNvSpPr/>
              <p:nvPr/>
            </p:nvSpPr>
            <p:spPr>
              <a:xfrm rot="-420000">
                <a:off x="4266460" y="40261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Isosceles Triangle 44"/>
              <p:cNvSpPr/>
              <p:nvPr/>
            </p:nvSpPr>
            <p:spPr>
              <a:xfrm rot="420000">
                <a:off x="4108917" y="40831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Isosceles Triangle 45"/>
              <p:cNvSpPr/>
              <p:nvPr/>
            </p:nvSpPr>
            <p:spPr>
              <a:xfrm rot="-420000">
                <a:off x="3950548" y="403204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/>
              <p:cNvSpPr/>
              <p:nvPr/>
            </p:nvSpPr>
            <p:spPr>
              <a:xfrm rot="420000">
                <a:off x="4656772" y="39805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Isosceles Triangle 47"/>
              <p:cNvSpPr/>
              <p:nvPr/>
            </p:nvSpPr>
            <p:spPr>
              <a:xfrm rot="-420000">
                <a:off x="4464340" y="40831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Isosceles Triangle 48"/>
              <p:cNvSpPr/>
              <p:nvPr/>
            </p:nvSpPr>
            <p:spPr>
              <a:xfrm rot="420000">
                <a:off x="4434443" y="3740959"/>
                <a:ext cx="45719" cy="1112640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Isosceles Triangle 49"/>
              <p:cNvSpPr/>
              <p:nvPr/>
            </p:nvSpPr>
            <p:spPr>
              <a:xfrm rot="-420000">
                <a:off x="4152696" y="3738067"/>
                <a:ext cx="45719" cy="1112640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Isosceles Triangle 50"/>
              <p:cNvSpPr/>
              <p:nvPr/>
            </p:nvSpPr>
            <p:spPr>
              <a:xfrm rot="420000" flipH="1">
                <a:off x="4040091" y="3343027"/>
                <a:ext cx="128102" cy="1364568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Isosceles Triangle 51"/>
              <p:cNvSpPr/>
              <p:nvPr/>
            </p:nvSpPr>
            <p:spPr>
              <a:xfrm rot="-420000" flipH="1">
                <a:off x="3844959" y="3527842"/>
                <a:ext cx="128102" cy="1364568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Isosceles Triangle 52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Isosceles Triangle 53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Isosceles Triangle 54"/>
              <p:cNvSpPr/>
              <p:nvPr/>
            </p:nvSpPr>
            <p:spPr>
              <a:xfrm rot="-420000">
                <a:off x="4337617" y="389664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Isosceles Triangle 55"/>
              <p:cNvSpPr/>
              <p:nvPr/>
            </p:nvSpPr>
            <p:spPr>
              <a:xfrm rot="420000">
                <a:off x="4665470" y="395366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Isosceles Triangle 56"/>
              <p:cNvSpPr/>
              <p:nvPr/>
            </p:nvSpPr>
            <p:spPr>
              <a:xfrm rot="420000">
                <a:off x="4691044" y="426686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Isosceles Triangle 57"/>
              <p:cNvSpPr/>
              <p:nvPr/>
            </p:nvSpPr>
            <p:spPr>
              <a:xfrm rot="-420000">
                <a:off x="4610940" y="406901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Isosceles Triangle 58"/>
              <p:cNvSpPr/>
              <p:nvPr/>
            </p:nvSpPr>
            <p:spPr>
              <a:xfrm rot="420000">
                <a:off x="5160862" y="382558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Isosceles Triangle 59"/>
              <p:cNvSpPr/>
              <p:nvPr/>
            </p:nvSpPr>
            <p:spPr>
              <a:xfrm rot="-420000">
                <a:off x="4871279" y="402343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Isosceles Triangle 60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Isosceles Triangle 61"/>
              <p:cNvSpPr/>
              <p:nvPr/>
            </p:nvSpPr>
            <p:spPr>
              <a:xfrm rot="420000">
                <a:off x="4721033" y="407592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Isosceles Triangle 62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Isosceles Triangle 63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Isosceles Triangle 64"/>
              <p:cNvSpPr/>
              <p:nvPr/>
            </p:nvSpPr>
            <p:spPr>
              <a:xfrm rot="-420000">
                <a:off x="4679199" y="413293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Isosceles Triangle 65"/>
              <p:cNvSpPr/>
              <p:nvPr/>
            </p:nvSpPr>
            <p:spPr>
              <a:xfrm rot="-420000">
                <a:off x="4633719" y="422832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Isosceles Triangle 66"/>
              <p:cNvSpPr/>
              <p:nvPr/>
            </p:nvSpPr>
            <p:spPr>
              <a:xfrm rot="420000">
                <a:off x="4899113" y="4387938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Isosceles Triangle 67"/>
              <p:cNvSpPr/>
              <p:nvPr/>
            </p:nvSpPr>
            <p:spPr>
              <a:xfrm rot="420000">
                <a:off x="5225123" y="392097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Isosceles Triangle 68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Isosceles Triangle 69"/>
              <p:cNvSpPr/>
              <p:nvPr/>
            </p:nvSpPr>
            <p:spPr>
              <a:xfrm rot="420000">
                <a:off x="5313262" y="397798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Isosceles Triangle 70"/>
              <p:cNvSpPr/>
              <p:nvPr/>
            </p:nvSpPr>
            <p:spPr>
              <a:xfrm rot="-420000">
                <a:off x="5183289" y="397798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Isosceles Triangle 71"/>
              <p:cNvSpPr/>
              <p:nvPr/>
            </p:nvSpPr>
            <p:spPr>
              <a:xfrm rot="-420000">
                <a:off x="4915740" y="437381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Isosceles Triangle 72"/>
              <p:cNvSpPr/>
              <p:nvPr/>
            </p:nvSpPr>
            <p:spPr>
              <a:xfrm rot="420000">
                <a:off x="4835163" y="415380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Isosceles Triangle 73"/>
              <p:cNvSpPr/>
              <p:nvPr/>
            </p:nvSpPr>
            <p:spPr>
              <a:xfrm rot="-420000">
                <a:off x="4755059" y="395595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Isosceles Triangle 74"/>
              <p:cNvSpPr/>
              <p:nvPr/>
            </p:nvSpPr>
            <p:spPr>
              <a:xfrm rot="420000">
                <a:off x="5082912" y="401297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Isosceles Triangle 75"/>
              <p:cNvSpPr/>
              <p:nvPr/>
            </p:nvSpPr>
            <p:spPr>
              <a:xfrm rot="-420000">
                <a:off x="4793329" y="421081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Isosceles Triangle 76"/>
              <p:cNvSpPr/>
              <p:nvPr/>
            </p:nvSpPr>
            <p:spPr>
              <a:xfrm rot="-420000">
                <a:off x="5025221" y="388162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Isosceles Triangle 77"/>
              <p:cNvSpPr/>
              <p:nvPr/>
            </p:nvSpPr>
            <p:spPr>
              <a:xfrm rot="420000">
                <a:off x="5235312" y="416537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Isosceles Triangle 78"/>
              <p:cNvSpPr/>
              <p:nvPr/>
            </p:nvSpPr>
            <p:spPr>
              <a:xfrm rot="420000">
                <a:off x="5339253" y="399885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Isosceles Triangle 79"/>
              <p:cNvSpPr/>
              <p:nvPr/>
            </p:nvSpPr>
            <p:spPr>
              <a:xfrm rot="-420000">
                <a:off x="4967042" y="407658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Isosceles Triangle 80"/>
              <p:cNvSpPr/>
              <p:nvPr/>
            </p:nvSpPr>
            <p:spPr>
              <a:xfrm rot="420000">
                <a:off x="5427392" y="405586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Isosceles Triangle 81"/>
              <p:cNvSpPr/>
              <p:nvPr/>
            </p:nvSpPr>
            <p:spPr>
              <a:xfrm rot="-420000">
                <a:off x="5297419" y="405586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Isosceles Triangle 82"/>
              <p:cNvSpPr/>
              <p:nvPr/>
            </p:nvSpPr>
            <p:spPr>
              <a:xfrm rot="-420000">
                <a:off x="5102046" y="421149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104263" y="2347271"/>
              <a:ext cx="2832145" cy="1087428"/>
              <a:chOff x="2401336" y="2761637"/>
              <a:chExt cx="2832145" cy="1087428"/>
            </a:xfrm>
          </p:grpSpPr>
          <p:sp>
            <p:nvSpPr>
              <p:cNvPr id="12" name="Freeform 11"/>
              <p:cNvSpPr/>
              <p:nvPr/>
            </p:nvSpPr>
            <p:spPr>
              <a:xfrm rot="19173819">
                <a:off x="3670573" y="2761637"/>
                <a:ext cx="1399337" cy="478181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Freeform 14"/>
              <p:cNvSpPr/>
              <p:nvPr/>
            </p:nvSpPr>
            <p:spPr>
              <a:xfrm rot="1116062">
                <a:off x="4063213" y="3025306"/>
                <a:ext cx="1170268" cy="823759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 19"/>
              <p:cNvSpPr/>
              <p:nvPr/>
            </p:nvSpPr>
            <p:spPr>
              <a:xfrm rot="2031583">
                <a:off x="2401336" y="2789891"/>
                <a:ext cx="1751304" cy="596552"/>
              </a:xfrm>
              <a:custGeom>
                <a:avLst/>
                <a:gdLst>
                  <a:gd name="connsiteX0" fmla="*/ 879101 w 1009730"/>
                  <a:gd name="connsiteY0" fmla="*/ 183365 h 828548"/>
                  <a:gd name="connsiteX1" fmla="*/ 696221 w 1009730"/>
                  <a:gd name="connsiteY1" fmla="*/ 485 h 828548"/>
                  <a:gd name="connsiteX2" fmla="*/ 513341 w 1009730"/>
                  <a:gd name="connsiteY2" fmla="*/ 131114 h 828548"/>
                  <a:gd name="connsiteX3" fmla="*/ 304336 w 1009730"/>
                  <a:gd name="connsiteY3" fmla="*/ 170303 h 828548"/>
                  <a:gd name="connsiteX4" fmla="*/ 43078 w 1009730"/>
                  <a:gd name="connsiteY4" fmla="*/ 222554 h 828548"/>
                  <a:gd name="connsiteX5" fmla="*/ 3890 w 1009730"/>
                  <a:gd name="connsiteY5" fmla="*/ 444623 h 828548"/>
                  <a:gd name="connsiteX6" fmla="*/ 82267 w 1009730"/>
                  <a:gd name="connsiteY6" fmla="*/ 692817 h 828548"/>
                  <a:gd name="connsiteX7" fmla="*/ 95330 w 1009730"/>
                  <a:gd name="connsiteY7" fmla="*/ 823445 h 828548"/>
                  <a:gd name="connsiteX8" fmla="*/ 252084 w 1009730"/>
                  <a:gd name="connsiteY8" fmla="*/ 523000 h 828548"/>
                  <a:gd name="connsiteX9" fmla="*/ 408838 w 1009730"/>
                  <a:gd name="connsiteY9" fmla="*/ 379308 h 828548"/>
                  <a:gd name="connsiteX10" fmla="*/ 761536 w 1009730"/>
                  <a:gd name="connsiteY10" fmla="*/ 470748 h 828548"/>
                  <a:gd name="connsiteX11" fmla="*/ 866038 w 1009730"/>
                  <a:gd name="connsiteY11" fmla="*/ 287868 h 828548"/>
                  <a:gd name="connsiteX12" fmla="*/ 1009730 w 1009730"/>
                  <a:gd name="connsiteY12" fmla="*/ 509937 h 828548"/>
                  <a:gd name="connsiteX13" fmla="*/ 879101 w 1009730"/>
                  <a:gd name="connsiteY13" fmla="*/ 183365 h 82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09730" h="828548">
                    <a:moveTo>
                      <a:pt x="879101" y="183365"/>
                    </a:moveTo>
                    <a:cubicBezTo>
                      <a:pt x="826849" y="98456"/>
                      <a:pt x="757181" y="9193"/>
                      <a:pt x="696221" y="485"/>
                    </a:cubicBezTo>
                    <a:cubicBezTo>
                      <a:pt x="635261" y="-8224"/>
                      <a:pt x="578655" y="102811"/>
                      <a:pt x="513341" y="131114"/>
                    </a:cubicBezTo>
                    <a:cubicBezTo>
                      <a:pt x="448027" y="159417"/>
                      <a:pt x="304336" y="170303"/>
                      <a:pt x="304336" y="170303"/>
                    </a:cubicBezTo>
                    <a:cubicBezTo>
                      <a:pt x="225959" y="185543"/>
                      <a:pt x="93152" y="176834"/>
                      <a:pt x="43078" y="222554"/>
                    </a:cubicBezTo>
                    <a:cubicBezTo>
                      <a:pt x="-6996" y="268274"/>
                      <a:pt x="-2641" y="366246"/>
                      <a:pt x="3890" y="444623"/>
                    </a:cubicBezTo>
                    <a:cubicBezTo>
                      <a:pt x="10421" y="523000"/>
                      <a:pt x="67027" y="629680"/>
                      <a:pt x="82267" y="692817"/>
                    </a:cubicBezTo>
                    <a:cubicBezTo>
                      <a:pt x="97507" y="755954"/>
                      <a:pt x="67027" y="851748"/>
                      <a:pt x="95330" y="823445"/>
                    </a:cubicBezTo>
                    <a:cubicBezTo>
                      <a:pt x="123633" y="795142"/>
                      <a:pt x="199833" y="597023"/>
                      <a:pt x="252084" y="523000"/>
                    </a:cubicBezTo>
                    <a:cubicBezTo>
                      <a:pt x="304335" y="448977"/>
                      <a:pt x="323929" y="388017"/>
                      <a:pt x="408838" y="379308"/>
                    </a:cubicBezTo>
                    <a:cubicBezTo>
                      <a:pt x="493747" y="370599"/>
                      <a:pt x="685336" y="485988"/>
                      <a:pt x="761536" y="470748"/>
                    </a:cubicBezTo>
                    <a:cubicBezTo>
                      <a:pt x="837736" y="455508"/>
                      <a:pt x="824672" y="281336"/>
                      <a:pt x="866038" y="287868"/>
                    </a:cubicBezTo>
                    <a:cubicBezTo>
                      <a:pt x="907404" y="294400"/>
                      <a:pt x="1009730" y="525177"/>
                      <a:pt x="1009730" y="509937"/>
                    </a:cubicBezTo>
                    <a:cubicBezTo>
                      <a:pt x="1009730" y="494697"/>
                      <a:pt x="931353" y="268274"/>
                      <a:pt x="879101" y="18336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160716" y="3145527"/>
              <a:ext cx="2478616" cy="1268137"/>
              <a:chOff x="1070700" y="2676061"/>
              <a:chExt cx="2478616" cy="1268137"/>
            </a:xfrm>
          </p:grpSpPr>
          <p:sp>
            <p:nvSpPr>
              <p:cNvPr id="6" name="Freeform 5"/>
              <p:cNvSpPr/>
              <p:nvPr/>
            </p:nvSpPr>
            <p:spPr>
              <a:xfrm>
                <a:off x="1070700" y="3004300"/>
                <a:ext cx="1222316" cy="472534"/>
              </a:xfrm>
              <a:custGeom>
                <a:avLst/>
                <a:gdLst>
                  <a:gd name="connsiteX0" fmla="*/ 1215300 w 1222316"/>
                  <a:gd name="connsiteY0" fmla="*/ 457357 h 472534"/>
                  <a:gd name="connsiteX1" fmla="*/ 1163049 w 1222316"/>
                  <a:gd name="connsiteY1" fmla="*/ 143849 h 472534"/>
                  <a:gd name="connsiteX2" fmla="*/ 745037 w 1222316"/>
                  <a:gd name="connsiteY2" fmla="*/ 157 h 472534"/>
                  <a:gd name="connsiteX3" fmla="*/ 562157 w 1222316"/>
                  <a:gd name="connsiteY3" fmla="*/ 117723 h 472534"/>
                  <a:gd name="connsiteX4" fmla="*/ 353151 w 1222316"/>
                  <a:gd name="connsiteY4" fmla="*/ 209163 h 472534"/>
                  <a:gd name="connsiteX5" fmla="*/ 454 w 1222316"/>
                  <a:gd name="connsiteY5" fmla="*/ 313666 h 472534"/>
                  <a:gd name="connsiteX6" fmla="*/ 431529 w 1222316"/>
                  <a:gd name="connsiteY6" fmla="*/ 470420 h 472534"/>
                  <a:gd name="connsiteX7" fmla="*/ 731974 w 1222316"/>
                  <a:gd name="connsiteY7" fmla="*/ 405106 h 472534"/>
                  <a:gd name="connsiteX8" fmla="*/ 940980 w 1222316"/>
                  <a:gd name="connsiteY8" fmla="*/ 418169 h 472534"/>
                  <a:gd name="connsiteX9" fmla="*/ 1019357 w 1222316"/>
                  <a:gd name="connsiteY9" fmla="*/ 300603 h 472534"/>
                  <a:gd name="connsiteX10" fmla="*/ 1123860 w 1222316"/>
                  <a:gd name="connsiteY10" fmla="*/ 261414 h 472534"/>
                  <a:gd name="connsiteX11" fmla="*/ 1215300 w 1222316"/>
                  <a:gd name="connsiteY11" fmla="*/ 457357 h 472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22316" h="472534">
                    <a:moveTo>
                      <a:pt x="1215300" y="457357"/>
                    </a:moveTo>
                    <a:cubicBezTo>
                      <a:pt x="1221832" y="437763"/>
                      <a:pt x="1241426" y="220049"/>
                      <a:pt x="1163049" y="143849"/>
                    </a:cubicBezTo>
                    <a:cubicBezTo>
                      <a:pt x="1084672" y="67649"/>
                      <a:pt x="845186" y="4511"/>
                      <a:pt x="745037" y="157"/>
                    </a:cubicBezTo>
                    <a:cubicBezTo>
                      <a:pt x="644888" y="-4197"/>
                      <a:pt x="627471" y="82889"/>
                      <a:pt x="562157" y="117723"/>
                    </a:cubicBezTo>
                    <a:cubicBezTo>
                      <a:pt x="496843" y="152557"/>
                      <a:pt x="446768" y="176506"/>
                      <a:pt x="353151" y="209163"/>
                    </a:cubicBezTo>
                    <a:cubicBezTo>
                      <a:pt x="259534" y="241820"/>
                      <a:pt x="-12609" y="270123"/>
                      <a:pt x="454" y="313666"/>
                    </a:cubicBezTo>
                    <a:cubicBezTo>
                      <a:pt x="13517" y="357209"/>
                      <a:pt x="309609" y="455180"/>
                      <a:pt x="431529" y="470420"/>
                    </a:cubicBezTo>
                    <a:cubicBezTo>
                      <a:pt x="553449" y="485660"/>
                      <a:pt x="647066" y="413814"/>
                      <a:pt x="731974" y="405106"/>
                    </a:cubicBezTo>
                    <a:cubicBezTo>
                      <a:pt x="816882" y="396398"/>
                      <a:pt x="893083" y="435586"/>
                      <a:pt x="940980" y="418169"/>
                    </a:cubicBezTo>
                    <a:cubicBezTo>
                      <a:pt x="988877" y="400752"/>
                      <a:pt x="988877" y="326729"/>
                      <a:pt x="1019357" y="300603"/>
                    </a:cubicBezTo>
                    <a:cubicBezTo>
                      <a:pt x="1049837" y="274477"/>
                      <a:pt x="1093380" y="230934"/>
                      <a:pt x="1123860" y="261414"/>
                    </a:cubicBezTo>
                    <a:cubicBezTo>
                      <a:pt x="1154340" y="291894"/>
                      <a:pt x="1208768" y="476951"/>
                      <a:pt x="1215300" y="457357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Freeform 6"/>
              <p:cNvSpPr/>
              <p:nvPr/>
            </p:nvSpPr>
            <p:spPr>
              <a:xfrm>
                <a:off x="2293016" y="2676061"/>
                <a:ext cx="1256300" cy="601517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Freeform 7"/>
              <p:cNvSpPr/>
              <p:nvPr/>
            </p:nvSpPr>
            <p:spPr>
              <a:xfrm rot="20439301">
                <a:off x="1251727" y="3115650"/>
                <a:ext cx="1009730" cy="828548"/>
              </a:xfrm>
              <a:custGeom>
                <a:avLst/>
                <a:gdLst>
                  <a:gd name="connsiteX0" fmla="*/ 879101 w 1009730"/>
                  <a:gd name="connsiteY0" fmla="*/ 183365 h 828548"/>
                  <a:gd name="connsiteX1" fmla="*/ 696221 w 1009730"/>
                  <a:gd name="connsiteY1" fmla="*/ 485 h 828548"/>
                  <a:gd name="connsiteX2" fmla="*/ 513341 w 1009730"/>
                  <a:gd name="connsiteY2" fmla="*/ 131114 h 828548"/>
                  <a:gd name="connsiteX3" fmla="*/ 304336 w 1009730"/>
                  <a:gd name="connsiteY3" fmla="*/ 170303 h 828548"/>
                  <a:gd name="connsiteX4" fmla="*/ 43078 w 1009730"/>
                  <a:gd name="connsiteY4" fmla="*/ 222554 h 828548"/>
                  <a:gd name="connsiteX5" fmla="*/ 3890 w 1009730"/>
                  <a:gd name="connsiteY5" fmla="*/ 444623 h 828548"/>
                  <a:gd name="connsiteX6" fmla="*/ 82267 w 1009730"/>
                  <a:gd name="connsiteY6" fmla="*/ 692817 h 828548"/>
                  <a:gd name="connsiteX7" fmla="*/ 95330 w 1009730"/>
                  <a:gd name="connsiteY7" fmla="*/ 823445 h 828548"/>
                  <a:gd name="connsiteX8" fmla="*/ 252084 w 1009730"/>
                  <a:gd name="connsiteY8" fmla="*/ 523000 h 828548"/>
                  <a:gd name="connsiteX9" fmla="*/ 408838 w 1009730"/>
                  <a:gd name="connsiteY9" fmla="*/ 379308 h 828548"/>
                  <a:gd name="connsiteX10" fmla="*/ 761536 w 1009730"/>
                  <a:gd name="connsiteY10" fmla="*/ 470748 h 828548"/>
                  <a:gd name="connsiteX11" fmla="*/ 866038 w 1009730"/>
                  <a:gd name="connsiteY11" fmla="*/ 287868 h 828548"/>
                  <a:gd name="connsiteX12" fmla="*/ 1009730 w 1009730"/>
                  <a:gd name="connsiteY12" fmla="*/ 509937 h 828548"/>
                  <a:gd name="connsiteX13" fmla="*/ 879101 w 1009730"/>
                  <a:gd name="connsiteY13" fmla="*/ 183365 h 82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09730" h="828548">
                    <a:moveTo>
                      <a:pt x="879101" y="183365"/>
                    </a:moveTo>
                    <a:cubicBezTo>
                      <a:pt x="826849" y="98456"/>
                      <a:pt x="757181" y="9193"/>
                      <a:pt x="696221" y="485"/>
                    </a:cubicBezTo>
                    <a:cubicBezTo>
                      <a:pt x="635261" y="-8224"/>
                      <a:pt x="578655" y="102811"/>
                      <a:pt x="513341" y="131114"/>
                    </a:cubicBezTo>
                    <a:cubicBezTo>
                      <a:pt x="448027" y="159417"/>
                      <a:pt x="304336" y="170303"/>
                      <a:pt x="304336" y="170303"/>
                    </a:cubicBezTo>
                    <a:cubicBezTo>
                      <a:pt x="225959" y="185543"/>
                      <a:pt x="93152" y="176834"/>
                      <a:pt x="43078" y="222554"/>
                    </a:cubicBezTo>
                    <a:cubicBezTo>
                      <a:pt x="-6996" y="268274"/>
                      <a:pt x="-2641" y="366246"/>
                      <a:pt x="3890" y="444623"/>
                    </a:cubicBezTo>
                    <a:cubicBezTo>
                      <a:pt x="10421" y="523000"/>
                      <a:pt x="67027" y="629680"/>
                      <a:pt x="82267" y="692817"/>
                    </a:cubicBezTo>
                    <a:cubicBezTo>
                      <a:pt x="97507" y="755954"/>
                      <a:pt x="67027" y="851748"/>
                      <a:pt x="95330" y="823445"/>
                    </a:cubicBezTo>
                    <a:cubicBezTo>
                      <a:pt x="123633" y="795142"/>
                      <a:pt x="199833" y="597023"/>
                      <a:pt x="252084" y="523000"/>
                    </a:cubicBezTo>
                    <a:cubicBezTo>
                      <a:pt x="304335" y="448977"/>
                      <a:pt x="323929" y="388017"/>
                      <a:pt x="408838" y="379308"/>
                    </a:cubicBezTo>
                    <a:cubicBezTo>
                      <a:pt x="493747" y="370599"/>
                      <a:pt x="685336" y="485988"/>
                      <a:pt x="761536" y="470748"/>
                    </a:cubicBezTo>
                    <a:cubicBezTo>
                      <a:pt x="837736" y="455508"/>
                      <a:pt x="824672" y="281336"/>
                      <a:pt x="866038" y="287868"/>
                    </a:cubicBezTo>
                    <a:cubicBezTo>
                      <a:pt x="907404" y="294400"/>
                      <a:pt x="1009730" y="525177"/>
                      <a:pt x="1009730" y="509937"/>
                    </a:cubicBezTo>
                    <a:cubicBezTo>
                      <a:pt x="1009730" y="494697"/>
                      <a:pt x="931353" y="268274"/>
                      <a:pt x="879101" y="183365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9" name="Group 178"/>
            <p:cNvGrpSpPr/>
            <p:nvPr/>
          </p:nvGrpSpPr>
          <p:grpSpPr>
            <a:xfrm>
              <a:off x="3844015" y="3431096"/>
              <a:ext cx="1651873" cy="1812642"/>
              <a:chOff x="3844959" y="3343027"/>
              <a:chExt cx="1651873" cy="1812642"/>
            </a:xfrm>
          </p:grpSpPr>
          <p:sp>
            <p:nvSpPr>
              <p:cNvPr id="180" name="Isosceles Triangle 179"/>
              <p:cNvSpPr/>
              <p:nvPr/>
            </p:nvSpPr>
            <p:spPr>
              <a:xfrm rot="420000">
                <a:off x="4160165" y="386052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Isosceles Triangle 180"/>
              <p:cNvSpPr/>
              <p:nvPr/>
            </p:nvSpPr>
            <p:spPr>
              <a:xfrm rot="420000">
                <a:off x="4237394" y="39307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Isosceles Triangle 181"/>
              <p:cNvSpPr/>
              <p:nvPr/>
            </p:nvSpPr>
            <p:spPr>
              <a:xfrm rot="-420000">
                <a:off x="3997680" y="393073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Isosceles Triangle 182"/>
              <p:cNvSpPr/>
              <p:nvPr/>
            </p:nvSpPr>
            <p:spPr>
              <a:xfrm rot="420000">
                <a:off x="4343945" y="390086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Isosceles Triangle 183"/>
              <p:cNvSpPr/>
              <p:nvPr/>
            </p:nvSpPr>
            <p:spPr>
              <a:xfrm rot="-420000">
                <a:off x="4104231" y="3900868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Isosceles Triangle 184"/>
              <p:cNvSpPr/>
              <p:nvPr/>
            </p:nvSpPr>
            <p:spPr>
              <a:xfrm rot="420000">
                <a:off x="4506174" y="402612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Isosceles Triangle 185"/>
              <p:cNvSpPr/>
              <p:nvPr/>
            </p:nvSpPr>
            <p:spPr>
              <a:xfrm rot="-420000">
                <a:off x="4266460" y="40261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Isosceles Triangle 186"/>
              <p:cNvSpPr/>
              <p:nvPr/>
            </p:nvSpPr>
            <p:spPr>
              <a:xfrm rot="420000">
                <a:off x="4108917" y="40831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Isosceles Triangle 187"/>
              <p:cNvSpPr/>
              <p:nvPr/>
            </p:nvSpPr>
            <p:spPr>
              <a:xfrm rot="-420000">
                <a:off x="3950548" y="403204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Isosceles Triangle 188"/>
              <p:cNvSpPr/>
              <p:nvPr/>
            </p:nvSpPr>
            <p:spPr>
              <a:xfrm rot="420000">
                <a:off x="4656772" y="39805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Isosceles Triangle 189"/>
              <p:cNvSpPr/>
              <p:nvPr/>
            </p:nvSpPr>
            <p:spPr>
              <a:xfrm rot="-420000">
                <a:off x="4464340" y="408313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Isosceles Triangle 190"/>
              <p:cNvSpPr/>
              <p:nvPr/>
            </p:nvSpPr>
            <p:spPr>
              <a:xfrm rot="420000">
                <a:off x="4434443" y="3740959"/>
                <a:ext cx="45719" cy="1112640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Isosceles Triangle 191"/>
              <p:cNvSpPr/>
              <p:nvPr/>
            </p:nvSpPr>
            <p:spPr>
              <a:xfrm rot="-420000">
                <a:off x="4152696" y="3738067"/>
                <a:ext cx="45719" cy="1112640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Isosceles Triangle 192"/>
              <p:cNvSpPr/>
              <p:nvPr/>
            </p:nvSpPr>
            <p:spPr>
              <a:xfrm rot="420000" flipH="1">
                <a:off x="4040091" y="3343027"/>
                <a:ext cx="128102" cy="1364568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Isosceles Triangle 193"/>
              <p:cNvSpPr/>
              <p:nvPr/>
            </p:nvSpPr>
            <p:spPr>
              <a:xfrm rot="-420000" flipH="1">
                <a:off x="3844959" y="3527842"/>
                <a:ext cx="128102" cy="1364568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Isosceles Triangle 194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Isosceles Triangle 195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Isosceles Triangle 196"/>
              <p:cNvSpPr/>
              <p:nvPr/>
            </p:nvSpPr>
            <p:spPr>
              <a:xfrm rot="-420000">
                <a:off x="4337617" y="389664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Isosceles Triangle 197"/>
              <p:cNvSpPr/>
              <p:nvPr/>
            </p:nvSpPr>
            <p:spPr>
              <a:xfrm rot="420000">
                <a:off x="4665470" y="395366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Isosceles Triangle 198"/>
              <p:cNvSpPr/>
              <p:nvPr/>
            </p:nvSpPr>
            <p:spPr>
              <a:xfrm rot="420000">
                <a:off x="4691044" y="426686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Isosceles Triangle 199"/>
              <p:cNvSpPr/>
              <p:nvPr/>
            </p:nvSpPr>
            <p:spPr>
              <a:xfrm rot="-420000">
                <a:off x="4610940" y="406901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Isosceles Triangle 200"/>
              <p:cNvSpPr/>
              <p:nvPr/>
            </p:nvSpPr>
            <p:spPr>
              <a:xfrm rot="420000">
                <a:off x="5160862" y="382558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Isosceles Triangle 201"/>
              <p:cNvSpPr/>
              <p:nvPr/>
            </p:nvSpPr>
            <p:spPr>
              <a:xfrm rot="-420000">
                <a:off x="4871279" y="4023432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Isosceles Triangle 202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Isosceles Triangle 203"/>
              <p:cNvSpPr/>
              <p:nvPr/>
            </p:nvSpPr>
            <p:spPr>
              <a:xfrm rot="420000">
                <a:off x="4721033" y="407592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Isosceles Triangle 204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6" name="Isosceles Triangle 205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Isosceles Triangle 206"/>
              <p:cNvSpPr/>
              <p:nvPr/>
            </p:nvSpPr>
            <p:spPr>
              <a:xfrm rot="-420000">
                <a:off x="4679199" y="413293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Isosceles Triangle 207"/>
              <p:cNvSpPr/>
              <p:nvPr/>
            </p:nvSpPr>
            <p:spPr>
              <a:xfrm rot="-420000">
                <a:off x="4633719" y="422832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Isosceles Triangle 208"/>
              <p:cNvSpPr/>
              <p:nvPr/>
            </p:nvSpPr>
            <p:spPr>
              <a:xfrm rot="420000">
                <a:off x="4899113" y="4387938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Isosceles Triangle 209"/>
              <p:cNvSpPr/>
              <p:nvPr/>
            </p:nvSpPr>
            <p:spPr>
              <a:xfrm rot="420000">
                <a:off x="5225123" y="392097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Isosceles Triangle 210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Isosceles Triangle 211"/>
              <p:cNvSpPr/>
              <p:nvPr/>
            </p:nvSpPr>
            <p:spPr>
              <a:xfrm rot="420000">
                <a:off x="5313262" y="397798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Isosceles Triangle 212"/>
              <p:cNvSpPr/>
              <p:nvPr/>
            </p:nvSpPr>
            <p:spPr>
              <a:xfrm rot="-420000">
                <a:off x="5183289" y="397798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Isosceles Triangle 213"/>
              <p:cNvSpPr/>
              <p:nvPr/>
            </p:nvSpPr>
            <p:spPr>
              <a:xfrm rot="-420000">
                <a:off x="4915740" y="437381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Isosceles Triangle 214"/>
              <p:cNvSpPr/>
              <p:nvPr/>
            </p:nvSpPr>
            <p:spPr>
              <a:xfrm rot="420000">
                <a:off x="4835163" y="415380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Isosceles Triangle 215"/>
              <p:cNvSpPr/>
              <p:nvPr/>
            </p:nvSpPr>
            <p:spPr>
              <a:xfrm rot="-420000">
                <a:off x="4755059" y="395595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Isosceles Triangle 216"/>
              <p:cNvSpPr/>
              <p:nvPr/>
            </p:nvSpPr>
            <p:spPr>
              <a:xfrm rot="420000">
                <a:off x="5082912" y="401297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Isosceles Triangle 217"/>
              <p:cNvSpPr/>
              <p:nvPr/>
            </p:nvSpPr>
            <p:spPr>
              <a:xfrm rot="-420000">
                <a:off x="4793329" y="4210819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Isosceles Triangle 218"/>
              <p:cNvSpPr/>
              <p:nvPr/>
            </p:nvSpPr>
            <p:spPr>
              <a:xfrm rot="-420000">
                <a:off x="5025221" y="388162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Isosceles Triangle 219"/>
              <p:cNvSpPr/>
              <p:nvPr/>
            </p:nvSpPr>
            <p:spPr>
              <a:xfrm rot="420000">
                <a:off x="5235312" y="4165373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Isosceles Triangle 220"/>
              <p:cNvSpPr/>
              <p:nvPr/>
            </p:nvSpPr>
            <p:spPr>
              <a:xfrm rot="420000">
                <a:off x="5339253" y="3998850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Isosceles Triangle 221"/>
              <p:cNvSpPr/>
              <p:nvPr/>
            </p:nvSpPr>
            <p:spPr>
              <a:xfrm rot="-420000">
                <a:off x="4967042" y="407658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3" name="Isosceles Triangle 222"/>
              <p:cNvSpPr/>
              <p:nvPr/>
            </p:nvSpPr>
            <p:spPr>
              <a:xfrm rot="420000">
                <a:off x="5427392" y="4055866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Isosceles Triangle 223"/>
              <p:cNvSpPr/>
              <p:nvPr/>
            </p:nvSpPr>
            <p:spPr>
              <a:xfrm rot="-420000">
                <a:off x="5297419" y="4055864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5" name="Isosceles Triangle 224"/>
              <p:cNvSpPr/>
              <p:nvPr/>
            </p:nvSpPr>
            <p:spPr>
              <a:xfrm rot="-420000">
                <a:off x="5102046" y="4211495"/>
                <a:ext cx="69440" cy="767731"/>
              </a:xfrm>
              <a:prstGeom prst="triangle">
                <a:avLst/>
              </a:prstGeom>
              <a:solidFill>
                <a:srgbClr val="6FBC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21" name="Group 320"/>
            <p:cNvGrpSpPr/>
            <p:nvPr/>
          </p:nvGrpSpPr>
          <p:grpSpPr>
            <a:xfrm>
              <a:off x="3418373" y="3583838"/>
              <a:ext cx="1651873" cy="1812642"/>
              <a:chOff x="3844959" y="3343027"/>
              <a:chExt cx="1651873" cy="1812642"/>
            </a:xfrm>
            <a:solidFill>
              <a:srgbClr val="00B050"/>
            </a:solidFill>
          </p:grpSpPr>
          <p:sp>
            <p:nvSpPr>
              <p:cNvPr id="322" name="Isosceles Triangle 321"/>
              <p:cNvSpPr/>
              <p:nvPr/>
            </p:nvSpPr>
            <p:spPr>
              <a:xfrm rot="420000">
                <a:off x="4160165" y="386052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3" name="Isosceles Triangle 322"/>
              <p:cNvSpPr/>
              <p:nvPr/>
            </p:nvSpPr>
            <p:spPr>
              <a:xfrm rot="420000">
                <a:off x="4237394" y="39307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Isosceles Triangle 323"/>
              <p:cNvSpPr/>
              <p:nvPr/>
            </p:nvSpPr>
            <p:spPr>
              <a:xfrm rot="-420000">
                <a:off x="3997680" y="393073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5" name="Isosceles Triangle 324"/>
              <p:cNvSpPr/>
              <p:nvPr/>
            </p:nvSpPr>
            <p:spPr>
              <a:xfrm rot="420000">
                <a:off x="4343945" y="390086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6" name="Isosceles Triangle 325"/>
              <p:cNvSpPr/>
              <p:nvPr/>
            </p:nvSpPr>
            <p:spPr>
              <a:xfrm rot="-420000">
                <a:off x="4104231" y="3900868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7" name="Isosceles Triangle 326"/>
              <p:cNvSpPr/>
              <p:nvPr/>
            </p:nvSpPr>
            <p:spPr>
              <a:xfrm rot="420000">
                <a:off x="4506174" y="402612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8" name="Isosceles Triangle 327"/>
              <p:cNvSpPr/>
              <p:nvPr/>
            </p:nvSpPr>
            <p:spPr>
              <a:xfrm rot="-420000">
                <a:off x="4266460" y="40261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9" name="Isosceles Triangle 328"/>
              <p:cNvSpPr/>
              <p:nvPr/>
            </p:nvSpPr>
            <p:spPr>
              <a:xfrm rot="420000">
                <a:off x="4108917" y="40831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0" name="Isosceles Triangle 329"/>
              <p:cNvSpPr/>
              <p:nvPr/>
            </p:nvSpPr>
            <p:spPr>
              <a:xfrm rot="-420000">
                <a:off x="3950548" y="403204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1" name="Isosceles Triangle 330"/>
              <p:cNvSpPr/>
              <p:nvPr/>
            </p:nvSpPr>
            <p:spPr>
              <a:xfrm rot="420000">
                <a:off x="4656772" y="39805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2" name="Isosceles Triangle 331"/>
              <p:cNvSpPr/>
              <p:nvPr/>
            </p:nvSpPr>
            <p:spPr>
              <a:xfrm rot="-420000">
                <a:off x="4464340" y="408313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3" name="Isosceles Triangle 332"/>
              <p:cNvSpPr/>
              <p:nvPr/>
            </p:nvSpPr>
            <p:spPr>
              <a:xfrm rot="420000">
                <a:off x="4434443" y="3740959"/>
                <a:ext cx="45719" cy="11126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4" name="Isosceles Triangle 333"/>
              <p:cNvSpPr/>
              <p:nvPr/>
            </p:nvSpPr>
            <p:spPr>
              <a:xfrm rot="-420000">
                <a:off x="4152696" y="3738067"/>
                <a:ext cx="45719" cy="111264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5" name="Isosceles Triangle 334"/>
              <p:cNvSpPr/>
              <p:nvPr/>
            </p:nvSpPr>
            <p:spPr>
              <a:xfrm rot="420000" flipH="1">
                <a:off x="4040091" y="3343027"/>
                <a:ext cx="128102" cy="136456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6" name="Isosceles Triangle 335"/>
              <p:cNvSpPr/>
              <p:nvPr/>
            </p:nvSpPr>
            <p:spPr>
              <a:xfrm rot="-420000" flipH="1">
                <a:off x="3844959" y="3527842"/>
                <a:ext cx="128102" cy="136456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7" name="Isosceles Triangle 336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8" name="Isosceles Triangle 337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9" name="Isosceles Triangle 338"/>
              <p:cNvSpPr/>
              <p:nvPr/>
            </p:nvSpPr>
            <p:spPr>
              <a:xfrm rot="-420000">
                <a:off x="4337617" y="389664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0" name="Isosceles Triangle 339"/>
              <p:cNvSpPr/>
              <p:nvPr/>
            </p:nvSpPr>
            <p:spPr>
              <a:xfrm rot="420000">
                <a:off x="4665470" y="395366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1" name="Isosceles Triangle 340"/>
              <p:cNvSpPr/>
              <p:nvPr/>
            </p:nvSpPr>
            <p:spPr>
              <a:xfrm rot="420000">
                <a:off x="4691044" y="426686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2" name="Isosceles Triangle 341"/>
              <p:cNvSpPr/>
              <p:nvPr/>
            </p:nvSpPr>
            <p:spPr>
              <a:xfrm rot="-420000">
                <a:off x="4610940" y="406901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3" name="Isosceles Triangle 342"/>
              <p:cNvSpPr/>
              <p:nvPr/>
            </p:nvSpPr>
            <p:spPr>
              <a:xfrm rot="420000">
                <a:off x="5160862" y="382558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4" name="Isosceles Triangle 343"/>
              <p:cNvSpPr/>
              <p:nvPr/>
            </p:nvSpPr>
            <p:spPr>
              <a:xfrm rot="-420000">
                <a:off x="4871279" y="4023432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Isosceles Triangle 344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Isosceles Triangle 345"/>
              <p:cNvSpPr/>
              <p:nvPr/>
            </p:nvSpPr>
            <p:spPr>
              <a:xfrm rot="420000">
                <a:off x="4721033" y="407592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Isosceles Triangle 346"/>
              <p:cNvSpPr/>
              <p:nvPr/>
            </p:nvSpPr>
            <p:spPr>
              <a:xfrm rot="-420000">
                <a:off x="4418860" y="417852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Isosceles Triangle 347"/>
              <p:cNvSpPr/>
              <p:nvPr/>
            </p:nvSpPr>
            <p:spPr>
              <a:xfrm rot="420000">
                <a:off x="4809172" y="4132941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Isosceles Triangle 348"/>
              <p:cNvSpPr/>
              <p:nvPr/>
            </p:nvSpPr>
            <p:spPr>
              <a:xfrm rot="-420000">
                <a:off x="4679199" y="413293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Isosceles Triangle 349"/>
              <p:cNvSpPr/>
              <p:nvPr/>
            </p:nvSpPr>
            <p:spPr>
              <a:xfrm rot="-420000">
                <a:off x="4633719" y="422832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1" name="Isosceles Triangle 350"/>
              <p:cNvSpPr/>
              <p:nvPr/>
            </p:nvSpPr>
            <p:spPr>
              <a:xfrm rot="420000">
                <a:off x="4899113" y="4387938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2" name="Isosceles Triangle 351"/>
              <p:cNvSpPr/>
              <p:nvPr/>
            </p:nvSpPr>
            <p:spPr>
              <a:xfrm rot="420000">
                <a:off x="5225123" y="392097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3" name="Isosceles Triangle 352"/>
              <p:cNvSpPr/>
              <p:nvPr/>
            </p:nvSpPr>
            <p:spPr>
              <a:xfrm rot="-420000">
                <a:off x="4825799" y="4118817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4" name="Isosceles Triangle 353"/>
              <p:cNvSpPr/>
              <p:nvPr/>
            </p:nvSpPr>
            <p:spPr>
              <a:xfrm rot="420000">
                <a:off x="5313262" y="397798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5" name="Isosceles Triangle 354"/>
              <p:cNvSpPr/>
              <p:nvPr/>
            </p:nvSpPr>
            <p:spPr>
              <a:xfrm rot="-420000">
                <a:off x="5183289" y="397798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6" name="Isosceles Triangle 355"/>
              <p:cNvSpPr/>
              <p:nvPr/>
            </p:nvSpPr>
            <p:spPr>
              <a:xfrm rot="-420000">
                <a:off x="4915740" y="437381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7" name="Isosceles Triangle 356"/>
              <p:cNvSpPr/>
              <p:nvPr/>
            </p:nvSpPr>
            <p:spPr>
              <a:xfrm rot="420000">
                <a:off x="4835163" y="415380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8" name="Isosceles Triangle 357"/>
              <p:cNvSpPr/>
              <p:nvPr/>
            </p:nvSpPr>
            <p:spPr>
              <a:xfrm rot="-420000">
                <a:off x="4755059" y="395595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9" name="Isosceles Triangle 358"/>
              <p:cNvSpPr/>
              <p:nvPr/>
            </p:nvSpPr>
            <p:spPr>
              <a:xfrm rot="420000">
                <a:off x="5082912" y="401297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0" name="Isosceles Triangle 359"/>
              <p:cNvSpPr/>
              <p:nvPr/>
            </p:nvSpPr>
            <p:spPr>
              <a:xfrm rot="-420000">
                <a:off x="4793329" y="4210819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1" name="Isosceles Triangle 360"/>
              <p:cNvSpPr/>
              <p:nvPr/>
            </p:nvSpPr>
            <p:spPr>
              <a:xfrm rot="-420000">
                <a:off x="5025221" y="388162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2" name="Isosceles Triangle 361"/>
              <p:cNvSpPr/>
              <p:nvPr/>
            </p:nvSpPr>
            <p:spPr>
              <a:xfrm rot="420000">
                <a:off x="5235312" y="4165373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3" name="Isosceles Triangle 362"/>
              <p:cNvSpPr/>
              <p:nvPr/>
            </p:nvSpPr>
            <p:spPr>
              <a:xfrm rot="420000">
                <a:off x="5339253" y="3998850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4" name="Isosceles Triangle 363"/>
              <p:cNvSpPr/>
              <p:nvPr/>
            </p:nvSpPr>
            <p:spPr>
              <a:xfrm rot="-420000">
                <a:off x="4967042" y="407658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5" name="Isosceles Triangle 364"/>
              <p:cNvSpPr/>
              <p:nvPr/>
            </p:nvSpPr>
            <p:spPr>
              <a:xfrm rot="420000">
                <a:off x="5427392" y="4055866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6" name="Isosceles Triangle 365"/>
              <p:cNvSpPr/>
              <p:nvPr/>
            </p:nvSpPr>
            <p:spPr>
              <a:xfrm rot="-420000">
                <a:off x="5297419" y="4055864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7" name="Isosceles Triangle 366"/>
              <p:cNvSpPr/>
              <p:nvPr/>
            </p:nvSpPr>
            <p:spPr>
              <a:xfrm rot="-420000">
                <a:off x="5102046" y="4211495"/>
                <a:ext cx="69440" cy="76773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1590322" y="2409466"/>
              <a:ext cx="2312493" cy="2260157"/>
              <a:chOff x="4611814" y="2325266"/>
              <a:chExt cx="2312493" cy="2260157"/>
            </a:xfrm>
          </p:grpSpPr>
          <p:sp>
            <p:nvSpPr>
              <p:cNvPr id="13" name="Freeform 12"/>
              <p:cNvSpPr/>
              <p:nvPr/>
            </p:nvSpPr>
            <p:spPr>
              <a:xfrm rot="2692264">
                <a:off x="5668007" y="3983906"/>
                <a:ext cx="1256300" cy="601517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Freeform 13"/>
              <p:cNvSpPr/>
              <p:nvPr/>
            </p:nvSpPr>
            <p:spPr>
              <a:xfrm>
                <a:off x="5612131" y="3474196"/>
                <a:ext cx="1256300" cy="601517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Freeform 17"/>
              <p:cNvSpPr/>
              <p:nvPr/>
            </p:nvSpPr>
            <p:spPr>
              <a:xfrm rot="20439301">
                <a:off x="4611814" y="3738626"/>
                <a:ext cx="1009730" cy="828548"/>
              </a:xfrm>
              <a:custGeom>
                <a:avLst/>
                <a:gdLst>
                  <a:gd name="connsiteX0" fmla="*/ 879101 w 1009730"/>
                  <a:gd name="connsiteY0" fmla="*/ 183365 h 828548"/>
                  <a:gd name="connsiteX1" fmla="*/ 696221 w 1009730"/>
                  <a:gd name="connsiteY1" fmla="*/ 485 h 828548"/>
                  <a:gd name="connsiteX2" fmla="*/ 513341 w 1009730"/>
                  <a:gd name="connsiteY2" fmla="*/ 131114 h 828548"/>
                  <a:gd name="connsiteX3" fmla="*/ 304336 w 1009730"/>
                  <a:gd name="connsiteY3" fmla="*/ 170303 h 828548"/>
                  <a:gd name="connsiteX4" fmla="*/ 43078 w 1009730"/>
                  <a:gd name="connsiteY4" fmla="*/ 222554 h 828548"/>
                  <a:gd name="connsiteX5" fmla="*/ 3890 w 1009730"/>
                  <a:gd name="connsiteY5" fmla="*/ 444623 h 828548"/>
                  <a:gd name="connsiteX6" fmla="*/ 82267 w 1009730"/>
                  <a:gd name="connsiteY6" fmla="*/ 692817 h 828548"/>
                  <a:gd name="connsiteX7" fmla="*/ 95330 w 1009730"/>
                  <a:gd name="connsiteY7" fmla="*/ 823445 h 828548"/>
                  <a:gd name="connsiteX8" fmla="*/ 252084 w 1009730"/>
                  <a:gd name="connsiteY8" fmla="*/ 523000 h 828548"/>
                  <a:gd name="connsiteX9" fmla="*/ 408838 w 1009730"/>
                  <a:gd name="connsiteY9" fmla="*/ 379308 h 828548"/>
                  <a:gd name="connsiteX10" fmla="*/ 761536 w 1009730"/>
                  <a:gd name="connsiteY10" fmla="*/ 470748 h 828548"/>
                  <a:gd name="connsiteX11" fmla="*/ 866038 w 1009730"/>
                  <a:gd name="connsiteY11" fmla="*/ 287868 h 828548"/>
                  <a:gd name="connsiteX12" fmla="*/ 1009730 w 1009730"/>
                  <a:gd name="connsiteY12" fmla="*/ 509937 h 828548"/>
                  <a:gd name="connsiteX13" fmla="*/ 879101 w 1009730"/>
                  <a:gd name="connsiteY13" fmla="*/ 183365 h 82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09730" h="828548">
                    <a:moveTo>
                      <a:pt x="879101" y="183365"/>
                    </a:moveTo>
                    <a:cubicBezTo>
                      <a:pt x="826849" y="98456"/>
                      <a:pt x="757181" y="9193"/>
                      <a:pt x="696221" y="485"/>
                    </a:cubicBezTo>
                    <a:cubicBezTo>
                      <a:pt x="635261" y="-8224"/>
                      <a:pt x="578655" y="102811"/>
                      <a:pt x="513341" y="131114"/>
                    </a:cubicBezTo>
                    <a:cubicBezTo>
                      <a:pt x="448027" y="159417"/>
                      <a:pt x="304336" y="170303"/>
                      <a:pt x="304336" y="170303"/>
                    </a:cubicBezTo>
                    <a:cubicBezTo>
                      <a:pt x="225959" y="185543"/>
                      <a:pt x="93152" y="176834"/>
                      <a:pt x="43078" y="222554"/>
                    </a:cubicBezTo>
                    <a:cubicBezTo>
                      <a:pt x="-6996" y="268274"/>
                      <a:pt x="-2641" y="366246"/>
                      <a:pt x="3890" y="444623"/>
                    </a:cubicBezTo>
                    <a:cubicBezTo>
                      <a:pt x="10421" y="523000"/>
                      <a:pt x="67027" y="629680"/>
                      <a:pt x="82267" y="692817"/>
                    </a:cubicBezTo>
                    <a:cubicBezTo>
                      <a:pt x="97507" y="755954"/>
                      <a:pt x="67027" y="851748"/>
                      <a:pt x="95330" y="823445"/>
                    </a:cubicBezTo>
                    <a:cubicBezTo>
                      <a:pt x="123633" y="795142"/>
                      <a:pt x="199833" y="597023"/>
                      <a:pt x="252084" y="523000"/>
                    </a:cubicBezTo>
                    <a:cubicBezTo>
                      <a:pt x="304335" y="448977"/>
                      <a:pt x="323929" y="388017"/>
                      <a:pt x="408838" y="379308"/>
                    </a:cubicBezTo>
                    <a:cubicBezTo>
                      <a:pt x="493747" y="370599"/>
                      <a:pt x="685336" y="485988"/>
                      <a:pt x="761536" y="470748"/>
                    </a:cubicBezTo>
                    <a:cubicBezTo>
                      <a:pt x="837736" y="455508"/>
                      <a:pt x="824672" y="281336"/>
                      <a:pt x="866038" y="287868"/>
                    </a:cubicBezTo>
                    <a:cubicBezTo>
                      <a:pt x="907404" y="294400"/>
                      <a:pt x="1009730" y="525177"/>
                      <a:pt x="1009730" y="509937"/>
                    </a:cubicBezTo>
                    <a:cubicBezTo>
                      <a:pt x="1009730" y="494697"/>
                      <a:pt x="931353" y="268274"/>
                      <a:pt x="879101" y="18336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 20"/>
              <p:cNvSpPr/>
              <p:nvPr/>
            </p:nvSpPr>
            <p:spPr>
              <a:xfrm rot="6140715" flipV="1">
                <a:off x="4855191" y="2999583"/>
                <a:ext cx="1751304" cy="402669"/>
              </a:xfrm>
              <a:custGeom>
                <a:avLst/>
                <a:gdLst>
                  <a:gd name="connsiteX0" fmla="*/ 879101 w 1009730"/>
                  <a:gd name="connsiteY0" fmla="*/ 183365 h 828548"/>
                  <a:gd name="connsiteX1" fmla="*/ 696221 w 1009730"/>
                  <a:gd name="connsiteY1" fmla="*/ 485 h 828548"/>
                  <a:gd name="connsiteX2" fmla="*/ 513341 w 1009730"/>
                  <a:gd name="connsiteY2" fmla="*/ 131114 h 828548"/>
                  <a:gd name="connsiteX3" fmla="*/ 304336 w 1009730"/>
                  <a:gd name="connsiteY3" fmla="*/ 170303 h 828548"/>
                  <a:gd name="connsiteX4" fmla="*/ 43078 w 1009730"/>
                  <a:gd name="connsiteY4" fmla="*/ 222554 h 828548"/>
                  <a:gd name="connsiteX5" fmla="*/ 3890 w 1009730"/>
                  <a:gd name="connsiteY5" fmla="*/ 444623 h 828548"/>
                  <a:gd name="connsiteX6" fmla="*/ 82267 w 1009730"/>
                  <a:gd name="connsiteY6" fmla="*/ 692817 h 828548"/>
                  <a:gd name="connsiteX7" fmla="*/ 95330 w 1009730"/>
                  <a:gd name="connsiteY7" fmla="*/ 823445 h 828548"/>
                  <a:gd name="connsiteX8" fmla="*/ 252084 w 1009730"/>
                  <a:gd name="connsiteY8" fmla="*/ 523000 h 828548"/>
                  <a:gd name="connsiteX9" fmla="*/ 408838 w 1009730"/>
                  <a:gd name="connsiteY9" fmla="*/ 379308 h 828548"/>
                  <a:gd name="connsiteX10" fmla="*/ 761536 w 1009730"/>
                  <a:gd name="connsiteY10" fmla="*/ 470748 h 828548"/>
                  <a:gd name="connsiteX11" fmla="*/ 866038 w 1009730"/>
                  <a:gd name="connsiteY11" fmla="*/ 287868 h 828548"/>
                  <a:gd name="connsiteX12" fmla="*/ 1009730 w 1009730"/>
                  <a:gd name="connsiteY12" fmla="*/ 509937 h 828548"/>
                  <a:gd name="connsiteX13" fmla="*/ 879101 w 1009730"/>
                  <a:gd name="connsiteY13" fmla="*/ 183365 h 82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09730" h="828548">
                    <a:moveTo>
                      <a:pt x="879101" y="183365"/>
                    </a:moveTo>
                    <a:cubicBezTo>
                      <a:pt x="826849" y="98456"/>
                      <a:pt x="757181" y="9193"/>
                      <a:pt x="696221" y="485"/>
                    </a:cubicBezTo>
                    <a:cubicBezTo>
                      <a:pt x="635261" y="-8224"/>
                      <a:pt x="578655" y="102811"/>
                      <a:pt x="513341" y="131114"/>
                    </a:cubicBezTo>
                    <a:cubicBezTo>
                      <a:pt x="448027" y="159417"/>
                      <a:pt x="304336" y="170303"/>
                      <a:pt x="304336" y="170303"/>
                    </a:cubicBezTo>
                    <a:cubicBezTo>
                      <a:pt x="225959" y="185543"/>
                      <a:pt x="93152" y="176834"/>
                      <a:pt x="43078" y="222554"/>
                    </a:cubicBezTo>
                    <a:cubicBezTo>
                      <a:pt x="-6996" y="268274"/>
                      <a:pt x="-2641" y="366246"/>
                      <a:pt x="3890" y="444623"/>
                    </a:cubicBezTo>
                    <a:cubicBezTo>
                      <a:pt x="10421" y="523000"/>
                      <a:pt x="67027" y="629680"/>
                      <a:pt x="82267" y="692817"/>
                    </a:cubicBezTo>
                    <a:cubicBezTo>
                      <a:pt x="97507" y="755954"/>
                      <a:pt x="67027" y="851748"/>
                      <a:pt x="95330" y="823445"/>
                    </a:cubicBezTo>
                    <a:cubicBezTo>
                      <a:pt x="123633" y="795142"/>
                      <a:pt x="199833" y="597023"/>
                      <a:pt x="252084" y="523000"/>
                    </a:cubicBezTo>
                    <a:cubicBezTo>
                      <a:pt x="304335" y="448977"/>
                      <a:pt x="323929" y="388017"/>
                      <a:pt x="408838" y="379308"/>
                    </a:cubicBezTo>
                    <a:cubicBezTo>
                      <a:pt x="493747" y="370599"/>
                      <a:pt x="685336" y="485988"/>
                      <a:pt x="761536" y="470748"/>
                    </a:cubicBezTo>
                    <a:cubicBezTo>
                      <a:pt x="837736" y="455508"/>
                      <a:pt x="824672" y="281336"/>
                      <a:pt x="866038" y="287868"/>
                    </a:cubicBezTo>
                    <a:cubicBezTo>
                      <a:pt x="907404" y="294400"/>
                      <a:pt x="1009730" y="525177"/>
                      <a:pt x="1009730" y="509937"/>
                    </a:cubicBezTo>
                    <a:cubicBezTo>
                      <a:pt x="1009730" y="494697"/>
                      <a:pt x="931353" y="268274"/>
                      <a:pt x="879101" y="183365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1" name="Group 370"/>
          <p:cNvGrpSpPr/>
          <p:nvPr/>
        </p:nvGrpSpPr>
        <p:grpSpPr>
          <a:xfrm>
            <a:off x="2667981" y="4363054"/>
            <a:ext cx="2328391" cy="417604"/>
            <a:chOff x="1399778" y="4732352"/>
            <a:chExt cx="2547275" cy="923330"/>
          </a:xfrm>
        </p:grpSpPr>
        <p:sp>
          <p:nvSpPr>
            <p:cNvPr id="369" name="TextBox 368"/>
            <p:cNvSpPr txBox="1"/>
            <p:nvPr/>
          </p:nvSpPr>
          <p:spPr>
            <a:xfrm>
              <a:off x="1399778" y="4732352"/>
              <a:ext cx="2547275" cy="923330"/>
            </a:xfrm>
            <a:prstGeom prst="rect">
              <a:avLst/>
            </a:prstGeom>
            <a:solidFill>
              <a:srgbClr val="EEFEDE"/>
            </a:solidFill>
            <a:ln w="28575">
              <a:solidFill>
                <a:srgbClr val="33CC3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33CC33"/>
                  </a:solidFill>
                </a:rPr>
                <a:t>Terrestrial Plants</a:t>
              </a:r>
            </a:p>
            <a:p>
              <a:pPr algn="ctr"/>
              <a:endParaRPr lang="en-US" b="1">
                <a:solidFill>
                  <a:srgbClr val="33CC33"/>
                </a:solidFill>
              </a:endParaRPr>
            </a:p>
            <a:p>
              <a:pPr algn="ctr"/>
              <a:endParaRPr lang="en-US" b="1">
                <a:solidFill>
                  <a:srgbClr val="33CC33"/>
                </a:solidFill>
              </a:endParaRPr>
            </a:p>
          </p:txBody>
        </p:sp>
        <p:sp>
          <p:nvSpPr>
            <p:cNvPr id="370" name="Down Arrow 369"/>
            <p:cNvSpPr/>
            <p:nvPr/>
          </p:nvSpPr>
          <p:spPr>
            <a:xfrm>
              <a:off x="3682759" y="4906125"/>
              <a:ext cx="101100" cy="625170"/>
            </a:xfrm>
            <a:prstGeom prst="downArrow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4" name="Group 403"/>
          <p:cNvGrpSpPr/>
          <p:nvPr/>
        </p:nvGrpSpPr>
        <p:grpSpPr>
          <a:xfrm>
            <a:off x="6589051" y="4281587"/>
            <a:ext cx="1869149" cy="900013"/>
            <a:chOff x="6228145" y="4332739"/>
            <a:chExt cx="1869149" cy="900013"/>
          </a:xfrm>
          <a:solidFill>
            <a:srgbClr val="92D050"/>
          </a:solidFill>
        </p:grpSpPr>
        <p:sp>
          <p:nvSpPr>
            <p:cNvPr id="375" name="Can 374"/>
            <p:cNvSpPr/>
            <p:nvPr/>
          </p:nvSpPr>
          <p:spPr>
            <a:xfrm>
              <a:off x="6934200" y="4808784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Can 375"/>
            <p:cNvSpPr/>
            <p:nvPr/>
          </p:nvSpPr>
          <p:spPr>
            <a:xfrm rot="300000">
              <a:off x="6324600" y="4332739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Can 376"/>
            <p:cNvSpPr/>
            <p:nvPr/>
          </p:nvSpPr>
          <p:spPr>
            <a:xfrm rot="5700000">
              <a:off x="6477000" y="4485139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Can 377"/>
            <p:cNvSpPr/>
            <p:nvPr/>
          </p:nvSpPr>
          <p:spPr>
            <a:xfrm rot="7200000">
              <a:off x="6224053" y="4531321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Can 378"/>
            <p:cNvSpPr/>
            <p:nvPr/>
          </p:nvSpPr>
          <p:spPr>
            <a:xfrm rot="7200000">
              <a:off x="6577548" y="4830538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0" name="Can 379"/>
            <p:cNvSpPr/>
            <p:nvPr/>
          </p:nvSpPr>
          <p:spPr>
            <a:xfrm rot="7200000">
              <a:off x="7039101" y="5084444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1" name="Can 380"/>
            <p:cNvSpPr/>
            <p:nvPr/>
          </p:nvSpPr>
          <p:spPr>
            <a:xfrm rot="300000">
              <a:off x="6629400" y="4637539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Can 381"/>
            <p:cNvSpPr/>
            <p:nvPr/>
          </p:nvSpPr>
          <p:spPr>
            <a:xfrm rot="300000">
              <a:off x="6267457" y="4789938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Can 393"/>
            <p:cNvSpPr/>
            <p:nvPr/>
          </p:nvSpPr>
          <p:spPr>
            <a:xfrm>
              <a:off x="7584342" y="4778516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5" name="Can 394"/>
            <p:cNvSpPr/>
            <p:nvPr/>
          </p:nvSpPr>
          <p:spPr>
            <a:xfrm rot="300000">
              <a:off x="7397370" y="4968825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6" name="Can 395"/>
            <p:cNvSpPr/>
            <p:nvPr/>
          </p:nvSpPr>
          <p:spPr>
            <a:xfrm rot="5700000">
              <a:off x="7948986" y="5056283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7" name="Can 396"/>
            <p:cNvSpPr/>
            <p:nvPr/>
          </p:nvSpPr>
          <p:spPr>
            <a:xfrm rot="7200000">
              <a:off x="6874195" y="4501053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8" name="Can 397"/>
            <p:cNvSpPr/>
            <p:nvPr/>
          </p:nvSpPr>
          <p:spPr>
            <a:xfrm rot="7200000">
              <a:off x="7227690" y="4800270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9" name="Can 398"/>
            <p:cNvSpPr/>
            <p:nvPr/>
          </p:nvSpPr>
          <p:spPr>
            <a:xfrm rot="7200000">
              <a:off x="7689243" y="5054176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Can 399"/>
            <p:cNvSpPr/>
            <p:nvPr/>
          </p:nvSpPr>
          <p:spPr>
            <a:xfrm rot="300000">
              <a:off x="7279542" y="4607271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1" name="Can 400"/>
            <p:cNvSpPr/>
            <p:nvPr/>
          </p:nvSpPr>
          <p:spPr>
            <a:xfrm rot="300000">
              <a:off x="6917599" y="4759670"/>
              <a:ext cx="152400" cy="144216"/>
            </a:xfrm>
            <a:prstGeom prst="can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5" name="Group 404"/>
          <p:cNvGrpSpPr/>
          <p:nvPr/>
        </p:nvGrpSpPr>
        <p:grpSpPr>
          <a:xfrm>
            <a:off x="3690118" y="3016558"/>
            <a:ext cx="2050997" cy="419571"/>
            <a:chOff x="622789" y="4923277"/>
            <a:chExt cx="2547275" cy="923330"/>
          </a:xfrm>
        </p:grpSpPr>
        <p:sp>
          <p:nvSpPr>
            <p:cNvPr id="406" name="TextBox 405"/>
            <p:cNvSpPr txBox="1"/>
            <p:nvPr/>
          </p:nvSpPr>
          <p:spPr>
            <a:xfrm>
              <a:off x="622789" y="4923277"/>
              <a:ext cx="2547275" cy="923330"/>
            </a:xfrm>
            <a:prstGeom prst="rect">
              <a:avLst/>
            </a:prstGeom>
            <a:solidFill>
              <a:srgbClr val="EEFEDE"/>
            </a:solidFill>
            <a:ln w="28575">
              <a:solidFill>
                <a:srgbClr val="33CC3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33CC33"/>
                  </a:solidFill>
                </a:rPr>
                <a:t>Oceans</a:t>
              </a:r>
            </a:p>
            <a:p>
              <a:pPr algn="ctr"/>
              <a:endParaRPr lang="en-US" b="1">
                <a:solidFill>
                  <a:srgbClr val="33CC33"/>
                </a:solidFill>
              </a:endParaRPr>
            </a:p>
            <a:p>
              <a:pPr algn="ctr"/>
              <a:endParaRPr lang="en-US" b="1">
                <a:solidFill>
                  <a:srgbClr val="33CC33"/>
                </a:solidFill>
              </a:endParaRPr>
            </a:p>
          </p:txBody>
        </p:sp>
        <p:sp>
          <p:nvSpPr>
            <p:cNvPr id="407" name="Down Arrow 406"/>
            <p:cNvSpPr/>
            <p:nvPr/>
          </p:nvSpPr>
          <p:spPr>
            <a:xfrm>
              <a:off x="2464363" y="5122170"/>
              <a:ext cx="113937" cy="553050"/>
            </a:xfrm>
            <a:prstGeom prst="downArrow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8" name="Freeform 407"/>
          <p:cNvSpPr/>
          <p:nvPr/>
        </p:nvSpPr>
        <p:spPr>
          <a:xfrm>
            <a:off x="2540104" y="3897820"/>
            <a:ext cx="1220376" cy="587430"/>
          </a:xfrm>
          <a:custGeom>
            <a:avLst/>
            <a:gdLst>
              <a:gd name="connsiteX0" fmla="*/ 1594 w 1256300"/>
              <a:gd name="connsiteY0" fmla="*/ 601462 h 601517"/>
              <a:gd name="connsiteX1" fmla="*/ 53845 w 1256300"/>
              <a:gd name="connsiteY1" fmla="*/ 274891 h 601517"/>
              <a:gd name="connsiteX2" fmla="*/ 197536 w 1256300"/>
              <a:gd name="connsiteY2" fmla="*/ 39759 h 601517"/>
              <a:gd name="connsiteX3" fmla="*/ 471856 w 1256300"/>
              <a:gd name="connsiteY3" fmla="*/ 92011 h 601517"/>
              <a:gd name="connsiteX4" fmla="*/ 772302 w 1256300"/>
              <a:gd name="connsiteY4" fmla="*/ 571 h 601517"/>
              <a:gd name="connsiteX5" fmla="*/ 1007434 w 1256300"/>
              <a:gd name="connsiteY5" fmla="*/ 144262 h 601517"/>
              <a:gd name="connsiteX6" fmla="*/ 1255628 w 1256300"/>
              <a:gd name="connsiteY6" fmla="*/ 261828 h 601517"/>
              <a:gd name="connsiteX7" fmla="*/ 929056 w 1256300"/>
              <a:gd name="connsiteY7" fmla="*/ 340205 h 601517"/>
              <a:gd name="connsiteX8" fmla="*/ 563296 w 1256300"/>
              <a:gd name="connsiteY8" fmla="*/ 470833 h 601517"/>
              <a:gd name="connsiteX9" fmla="*/ 288976 w 1256300"/>
              <a:gd name="connsiteY9" fmla="*/ 340205 h 601517"/>
              <a:gd name="connsiteX10" fmla="*/ 106096 w 1256300"/>
              <a:gd name="connsiteY10" fmla="*/ 301016 h 601517"/>
              <a:gd name="connsiteX11" fmla="*/ 1594 w 1256300"/>
              <a:gd name="connsiteY11" fmla="*/ 601462 h 60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56300" h="601517">
                <a:moveTo>
                  <a:pt x="1594" y="601462"/>
                </a:moveTo>
                <a:cubicBezTo>
                  <a:pt x="-7114" y="597108"/>
                  <a:pt x="21188" y="368508"/>
                  <a:pt x="53845" y="274891"/>
                </a:cubicBezTo>
                <a:cubicBezTo>
                  <a:pt x="86502" y="181274"/>
                  <a:pt x="127868" y="70239"/>
                  <a:pt x="197536" y="39759"/>
                </a:cubicBezTo>
                <a:cubicBezTo>
                  <a:pt x="267204" y="9279"/>
                  <a:pt x="376062" y="98542"/>
                  <a:pt x="471856" y="92011"/>
                </a:cubicBezTo>
                <a:cubicBezTo>
                  <a:pt x="567650" y="85480"/>
                  <a:pt x="683039" y="-8137"/>
                  <a:pt x="772302" y="571"/>
                </a:cubicBezTo>
                <a:cubicBezTo>
                  <a:pt x="861565" y="9279"/>
                  <a:pt x="926880" y="100719"/>
                  <a:pt x="1007434" y="144262"/>
                </a:cubicBezTo>
                <a:cubicBezTo>
                  <a:pt x="1087988" y="187805"/>
                  <a:pt x="1268691" y="229171"/>
                  <a:pt x="1255628" y="261828"/>
                </a:cubicBezTo>
                <a:cubicBezTo>
                  <a:pt x="1242565" y="294485"/>
                  <a:pt x="1044445" y="305371"/>
                  <a:pt x="929056" y="340205"/>
                </a:cubicBezTo>
                <a:cubicBezTo>
                  <a:pt x="813667" y="375039"/>
                  <a:pt x="669976" y="470833"/>
                  <a:pt x="563296" y="470833"/>
                </a:cubicBezTo>
                <a:cubicBezTo>
                  <a:pt x="456616" y="470833"/>
                  <a:pt x="365176" y="368508"/>
                  <a:pt x="288976" y="340205"/>
                </a:cubicBezTo>
                <a:cubicBezTo>
                  <a:pt x="212776" y="311902"/>
                  <a:pt x="153993" y="250942"/>
                  <a:pt x="106096" y="301016"/>
                </a:cubicBezTo>
                <a:cubicBezTo>
                  <a:pt x="58199" y="351090"/>
                  <a:pt x="10302" y="605816"/>
                  <a:pt x="1594" y="601462"/>
                </a:cubicBezTo>
                <a:close/>
              </a:path>
            </a:pathLst>
          </a:cu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Freeform 409"/>
          <p:cNvSpPr/>
          <p:nvPr/>
        </p:nvSpPr>
        <p:spPr>
          <a:xfrm rot="6140715" flipV="1">
            <a:off x="1731523" y="3411837"/>
            <a:ext cx="1751304" cy="402669"/>
          </a:xfrm>
          <a:custGeom>
            <a:avLst/>
            <a:gdLst>
              <a:gd name="connsiteX0" fmla="*/ 879101 w 1009730"/>
              <a:gd name="connsiteY0" fmla="*/ 183365 h 828548"/>
              <a:gd name="connsiteX1" fmla="*/ 696221 w 1009730"/>
              <a:gd name="connsiteY1" fmla="*/ 485 h 828548"/>
              <a:gd name="connsiteX2" fmla="*/ 513341 w 1009730"/>
              <a:gd name="connsiteY2" fmla="*/ 131114 h 828548"/>
              <a:gd name="connsiteX3" fmla="*/ 304336 w 1009730"/>
              <a:gd name="connsiteY3" fmla="*/ 170303 h 828548"/>
              <a:gd name="connsiteX4" fmla="*/ 43078 w 1009730"/>
              <a:gd name="connsiteY4" fmla="*/ 222554 h 828548"/>
              <a:gd name="connsiteX5" fmla="*/ 3890 w 1009730"/>
              <a:gd name="connsiteY5" fmla="*/ 444623 h 828548"/>
              <a:gd name="connsiteX6" fmla="*/ 82267 w 1009730"/>
              <a:gd name="connsiteY6" fmla="*/ 692817 h 828548"/>
              <a:gd name="connsiteX7" fmla="*/ 95330 w 1009730"/>
              <a:gd name="connsiteY7" fmla="*/ 823445 h 828548"/>
              <a:gd name="connsiteX8" fmla="*/ 252084 w 1009730"/>
              <a:gd name="connsiteY8" fmla="*/ 523000 h 828548"/>
              <a:gd name="connsiteX9" fmla="*/ 408838 w 1009730"/>
              <a:gd name="connsiteY9" fmla="*/ 379308 h 828548"/>
              <a:gd name="connsiteX10" fmla="*/ 761536 w 1009730"/>
              <a:gd name="connsiteY10" fmla="*/ 470748 h 828548"/>
              <a:gd name="connsiteX11" fmla="*/ 866038 w 1009730"/>
              <a:gd name="connsiteY11" fmla="*/ 287868 h 828548"/>
              <a:gd name="connsiteX12" fmla="*/ 1009730 w 1009730"/>
              <a:gd name="connsiteY12" fmla="*/ 509937 h 828548"/>
              <a:gd name="connsiteX13" fmla="*/ 879101 w 1009730"/>
              <a:gd name="connsiteY13" fmla="*/ 183365 h 828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9730" h="828548">
                <a:moveTo>
                  <a:pt x="879101" y="183365"/>
                </a:moveTo>
                <a:cubicBezTo>
                  <a:pt x="826849" y="98456"/>
                  <a:pt x="757181" y="9193"/>
                  <a:pt x="696221" y="485"/>
                </a:cubicBezTo>
                <a:cubicBezTo>
                  <a:pt x="635261" y="-8224"/>
                  <a:pt x="578655" y="102811"/>
                  <a:pt x="513341" y="131114"/>
                </a:cubicBezTo>
                <a:cubicBezTo>
                  <a:pt x="448027" y="159417"/>
                  <a:pt x="304336" y="170303"/>
                  <a:pt x="304336" y="170303"/>
                </a:cubicBezTo>
                <a:cubicBezTo>
                  <a:pt x="225959" y="185543"/>
                  <a:pt x="93152" y="176834"/>
                  <a:pt x="43078" y="222554"/>
                </a:cubicBezTo>
                <a:cubicBezTo>
                  <a:pt x="-6996" y="268274"/>
                  <a:pt x="-2641" y="366246"/>
                  <a:pt x="3890" y="444623"/>
                </a:cubicBezTo>
                <a:cubicBezTo>
                  <a:pt x="10421" y="523000"/>
                  <a:pt x="67027" y="629680"/>
                  <a:pt x="82267" y="692817"/>
                </a:cubicBezTo>
                <a:cubicBezTo>
                  <a:pt x="97507" y="755954"/>
                  <a:pt x="67027" y="851748"/>
                  <a:pt x="95330" y="823445"/>
                </a:cubicBezTo>
                <a:cubicBezTo>
                  <a:pt x="123633" y="795142"/>
                  <a:pt x="199833" y="597023"/>
                  <a:pt x="252084" y="523000"/>
                </a:cubicBezTo>
                <a:cubicBezTo>
                  <a:pt x="304335" y="448977"/>
                  <a:pt x="323929" y="388017"/>
                  <a:pt x="408838" y="379308"/>
                </a:cubicBezTo>
                <a:cubicBezTo>
                  <a:pt x="493747" y="370599"/>
                  <a:pt x="685336" y="485988"/>
                  <a:pt x="761536" y="470748"/>
                </a:cubicBezTo>
                <a:cubicBezTo>
                  <a:pt x="837736" y="455508"/>
                  <a:pt x="824672" y="281336"/>
                  <a:pt x="866038" y="287868"/>
                </a:cubicBezTo>
                <a:cubicBezTo>
                  <a:pt x="907404" y="294400"/>
                  <a:pt x="1009730" y="525177"/>
                  <a:pt x="1009730" y="509937"/>
                </a:cubicBezTo>
                <a:cubicBezTo>
                  <a:pt x="1009730" y="494697"/>
                  <a:pt x="931353" y="268274"/>
                  <a:pt x="879101" y="183365"/>
                </a:cubicBezTo>
                <a:close/>
              </a:path>
            </a:pathLst>
          </a:cu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" name="Freeform 411"/>
          <p:cNvSpPr/>
          <p:nvPr/>
        </p:nvSpPr>
        <p:spPr>
          <a:xfrm rot="1116062">
            <a:off x="1701270" y="2937632"/>
            <a:ext cx="1170268" cy="823759"/>
          </a:xfrm>
          <a:custGeom>
            <a:avLst/>
            <a:gdLst>
              <a:gd name="connsiteX0" fmla="*/ 1594 w 1256300"/>
              <a:gd name="connsiteY0" fmla="*/ 601462 h 601517"/>
              <a:gd name="connsiteX1" fmla="*/ 53845 w 1256300"/>
              <a:gd name="connsiteY1" fmla="*/ 274891 h 601517"/>
              <a:gd name="connsiteX2" fmla="*/ 197536 w 1256300"/>
              <a:gd name="connsiteY2" fmla="*/ 39759 h 601517"/>
              <a:gd name="connsiteX3" fmla="*/ 471856 w 1256300"/>
              <a:gd name="connsiteY3" fmla="*/ 92011 h 601517"/>
              <a:gd name="connsiteX4" fmla="*/ 772302 w 1256300"/>
              <a:gd name="connsiteY4" fmla="*/ 571 h 601517"/>
              <a:gd name="connsiteX5" fmla="*/ 1007434 w 1256300"/>
              <a:gd name="connsiteY5" fmla="*/ 144262 h 601517"/>
              <a:gd name="connsiteX6" fmla="*/ 1255628 w 1256300"/>
              <a:gd name="connsiteY6" fmla="*/ 261828 h 601517"/>
              <a:gd name="connsiteX7" fmla="*/ 929056 w 1256300"/>
              <a:gd name="connsiteY7" fmla="*/ 340205 h 601517"/>
              <a:gd name="connsiteX8" fmla="*/ 563296 w 1256300"/>
              <a:gd name="connsiteY8" fmla="*/ 470833 h 601517"/>
              <a:gd name="connsiteX9" fmla="*/ 288976 w 1256300"/>
              <a:gd name="connsiteY9" fmla="*/ 340205 h 601517"/>
              <a:gd name="connsiteX10" fmla="*/ 106096 w 1256300"/>
              <a:gd name="connsiteY10" fmla="*/ 301016 h 601517"/>
              <a:gd name="connsiteX11" fmla="*/ 1594 w 1256300"/>
              <a:gd name="connsiteY11" fmla="*/ 601462 h 60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56300" h="601517">
                <a:moveTo>
                  <a:pt x="1594" y="601462"/>
                </a:moveTo>
                <a:cubicBezTo>
                  <a:pt x="-7114" y="597108"/>
                  <a:pt x="21188" y="368508"/>
                  <a:pt x="53845" y="274891"/>
                </a:cubicBezTo>
                <a:cubicBezTo>
                  <a:pt x="86502" y="181274"/>
                  <a:pt x="127868" y="70239"/>
                  <a:pt x="197536" y="39759"/>
                </a:cubicBezTo>
                <a:cubicBezTo>
                  <a:pt x="267204" y="9279"/>
                  <a:pt x="376062" y="98542"/>
                  <a:pt x="471856" y="92011"/>
                </a:cubicBezTo>
                <a:cubicBezTo>
                  <a:pt x="567650" y="85480"/>
                  <a:pt x="683039" y="-8137"/>
                  <a:pt x="772302" y="571"/>
                </a:cubicBezTo>
                <a:cubicBezTo>
                  <a:pt x="861565" y="9279"/>
                  <a:pt x="926880" y="100719"/>
                  <a:pt x="1007434" y="144262"/>
                </a:cubicBezTo>
                <a:cubicBezTo>
                  <a:pt x="1087988" y="187805"/>
                  <a:pt x="1268691" y="229171"/>
                  <a:pt x="1255628" y="261828"/>
                </a:cubicBezTo>
                <a:cubicBezTo>
                  <a:pt x="1242565" y="294485"/>
                  <a:pt x="1044445" y="305371"/>
                  <a:pt x="929056" y="340205"/>
                </a:cubicBezTo>
                <a:cubicBezTo>
                  <a:pt x="813667" y="375039"/>
                  <a:pt x="669976" y="470833"/>
                  <a:pt x="563296" y="470833"/>
                </a:cubicBezTo>
                <a:cubicBezTo>
                  <a:pt x="456616" y="470833"/>
                  <a:pt x="365176" y="368508"/>
                  <a:pt x="288976" y="340205"/>
                </a:cubicBezTo>
                <a:cubicBezTo>
                  <a:pt x="212776" y="311902"/>
                  <a:pt x="153993" y="250942"/>
                  <a:pt x="106096" y="301016"/>
                </a:cubicBezTo>
                <a:cubicBezTo>
                  <a:pt x="58199" y="351090"/>
                  <a:pt x="10302" y="605816"/>
                  <a:pt x="1594" y="601462"/>
                </a:cubicBezTo>
                <a:close/>
              </a:path>
            </a:pathLst>
          </a:cu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3" name="Freeform 412"/>
          <p:cNvSpPr/>
          <p:nvPr/>
        </p:nvSpPr>
        <p:spPr>
          <a:xfrm rot="20439301">
            <a:off x="248400" y="3899182"/>
            <a:ext cx="1009730" cy="828548"/>
          </a:xfrm>
          <a:custGeom>
            <a:avLst/>
            <a:gdLst>
              <a:gd name="connsiteX0" fmla="*/ 879101 w 1009730"/>
              <a:gd name="connsiteY0" fmla="*/ 183365 h 828548"/>
              <a:gd name="connsiteX1" fmla="*/ 696221 w 1009730"/>
              <a:gd name="connsiteY1" fmla="*/ 485 h 828548"/>
              <a:gd name="connsiteX2" fmla="*/ 513341 w 1009730"/>
              <a:gd name="connsiteY2" fmla="*/ 131114 h 828548"/>
              <a:gd name="connsiteX3" fmla="*/ 304336 w 1009730"/>
              <a:gd name="connsiteY3" fmla="*/ 170303 h 828548"/>
              <a:gd name="connsiteX4" fmla="*/ 43078 w 1009730"/>
              <a:gd name="connsiteY4" fmla="*/ 222554 h 828548"/>
              <a:gd name="connsiteX5" fmla="*/ 3890 w 1009730"/>
              <a:gd name="connsiteY5" fmla="*/ 444623 h 828548"/>
              <a:gd name="connsiteX6" fmla="*/ 82267 w 1009730"/>
              <a:gd name="connsiteY6" fmla="*/ 692817 h 828548"/>
              <a:gd name="connsiteX7" fmla="*/ 95330 w 1009730"/>
              <a:gd name="connsiteY7" fmla="*/ 823445 h 828548"/>
              <a:gd name="connsiteX8" fmla="*/ 252084 w 1009730"/>
              <a:gd name="connsiteY8" fmla="*/ 523000 h 828548"/>
              <a:gd name="connsiteX9" fmla="*/ 408838 w 1009730"/>
              <a:gd name="connsiteY9" fmla="*/ 379308 h 828548"/>
              <a:gd name="connsiteX10" fmla="*/ 761536 w 1009730"/>
              <a:gd name="connsiteY10" fmla="*/ 470748 h 828548"/>
              <a:gd name="connsiteX11" fmla="*/ 866038 w 1009730"/>
              <a:gd name="connsiteY11" fmla="*/ 287868 h 828548"/>
              <a:gd name="connsiteX12" fmla="*/ 1009730 w 1009730"/>
              <a:gd name="connsiteY12" fmla="*/ 509937 h 828548"/>
              <a:gd name="connsiteX13" fmla="*/ 879101 w 1009730"/>
              <a:gd name="connsiteY13" fmla="*/ 183365 h 828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9730" h="828548">
                <a:moveTo>
                  <a:pt x="879101" y="183365"/>
                </a:moveTo>
                <a:cubicBezTo>
                  <a:pt x="826849" y="98456"/>
                  <a:pt x="757181" y="9193"/>
                  <a:pt x="696221" y="485"/>
                </a:cubicBezTo>
                <a:cubicBezTo>
                  <a:pt x="635261" y="-8224"/>
                  <a:pt x="578655" y="102811"/>
                  <a:pt x="513341" y="131114"/>
                </a:cubicBezTo>
                <a:cubicBezTo>
                  <a:pt x="448027" y="159417"/>
                  <a:pt x="304336" y="170303"/>
                  <a:pt x="304336" y="170303"/>
                </a:cubicBezTo>
                <a:cubicBezTo>
                  <a:pt x="225959" y="185543"/>
                  <a:pt x="93152" y="176834"/>
                  <a:pt x="43078" y="222554"/>
                </a:cubicBezTo>
                <a:cubicBezTo>
                  <a:pt x="-6996" y="268274"/>
                  <a:pt x="-2641" y="366246"/>
                  <a:pt x="3890" y="444623"/>
                </a:cubicBezTo>
                <a:cubicBezTo>
                  <a:pt x="10421" y="523000"/>
                  <a:pt x="67027" y="629680"/>
                  <a:pt x="82267" y="692817"/>
                </a:cubicBezTo>
                <a:cubicBezTo>
                  <a:pt x="97507" y="755954"/>
                  <a:pt x="67027" y="851748"/>
                  <a:pt x="95330" y="823445"/>
                </a:cubicBezTo>
                <a:cubicBezTo>
                  <a:pt x="123633" y="795142"/>
                  <a:pt x="199833" y="597023"/>
                  <a:pt x="252084" y="523000"/>
                </a:cubicBezTo>
                <a:cubicBezTo>
                  <a:pt x="304335" y="448977"/>
                  <a:pt x="323929" y="388017"/>
                  <a:pt x="408838" y="379308"/>
                </a:cubicBezTo>
                <a:cubicBezTo>
                  <a:pt x="493747" y="370599"/>
                  <a:pt x="685336" y="485988"/>
                  <a:pt x="761536" y="470748"/>
                </a:cubicBezTo>
                <a:cubicBezTo>
                  <a:pt x="837736" y="455508"/>
                  <a:pt x="824672" y="281336"/>
                  <a:pt x="866038" y="287868"/>
                </a:cubicBezTo>
                <a:cubicBezTo>
                  <a:pt x="907404" y="294400"/>
                  <a:pt x="1009730" y="525177"/>
                  <a:pt x="1009730" y="509937"/>
                </a:cubicBezTo>
                <a:cubicBezTo>
                  <a:pt x="1009730" y="494697"/>
                  <a:pt x="931353" y="268274"/>
                  <a:pt x="879101" y="183365"/>
                </a:cubicBezTo>
                <a:close/>
              </a:path>
            </a:pathLst>
          </a:cu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2" name="Group 431"/>
          <p:cNvGrpSpPr/>
          <p:nvPr/>
        </p:nvGrpSpPr>
        <p:grpSpPr>
          <a:xfrm>
            <a:off x="2762965" y="5943554"/>
            <a:ext cx="1618435" cy="865218"/>
            <a:chOff x="2366115" y="5589066"/>
            <a:chExt cx="1711897" cy="1751304"/>
          </a:xfrm>
          <a:solidFill>
            <a:srgbClr val="39251F"/>
          </a:solidFill>
        </p:grpSpPr>
        <p:sp>
          <p:nvSpPr>
            <p:cNvPr id="433" name="Freeform 432"/>
            <p:cNvSpPr/>
            <p:nvPr/>
          </p:nvSpPr>
          <p:spPr>
            <a:xfrm rot="1116062">
              <a:off x="3223450" y="5914621"/>
              <a:ext cx="854562" cy="1254527"/>
            </a:xfrm>
            <a:custGeom>
              <a:avLst/>
              <a:gdLst>
                <a:gd name="connsiteX0" fmla="*/ 1594 w 1256300"/>
                <a:gd name="connsiteY0" fmla="*/ 601462 h 601517"/>
                <a:gd name="connsiteX1" fmla="*/ 53845 w 1256300"/>
                <a:gd name="connsiteY1" fmla="*/ 274891 h 601517"/>
                <a:gd name="connsiteX2" fmla="*/ 197536 w 1256300"/>
                <a:gd name="connsiteY2" fmla="*/ 39759 h 601517"/>
                <a:gd name="connsiteX3" fmla="*/ 471856 w 1256300"/>
                <a:gd name="connsiteY3" fmla="*/ 92011 h 601517"/>
                <a:gd name="connsiteX4" fmla="*/ 772302 w 1256300"/>
                <a:gd name="connsiteY4" fmla="*/ 571 h 601517"/>
                <a:gd name="connsiteX5" fmla="*/ 1007434 w 1256300"/>
                <a:gd name="connsiteY5" fmla="*/ 144262 h 601517"/>
                <a:gd name="connsiteX6" fmla="*/ 1255628 w 1256300"/>
                <a:gd name="connsiteY6" fmla="*/ 261828 h 601517"/>
                <a:gd name="connsiteX7" fmla="*/ 929056 w 1256300"/>
                <a:gd name="connsiteY7" fmla="*/ 340205 h 601517"/>
                <a:gd name="connsiteX8" fmla="*/ 563296 w 1256300"/>
                <a:gd name="connsiteY8" fmla="*/ 470833 h 601517"/>
                <a:gd name="connsiteX9" fmla="*/ 288976 w 1256300"/>
                <a:gd name="connsiteY9" fmla="*/ 340205 h 601517"/>
                <a:gd name="connsiteX10" fmla="*/ 106096 w 1256300"/>
                <a:gd name="connsiteY10" fmla="*/ 301016 h 601517"/>
                <a:gd name="connsiteX11" fmla="*/ 1594 w 1256300"/>
                <a:gd name="connsiteY11" fmla="*/ 601462 h 60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6300" h="601517">
                  <a:moveTo>
                    <a:pt x="1594" y="601462"/>
                  </a:moveTo>
                  <a:cubicBezTo>
                    <a:pt x="-7114" y="597108"/>
                    <a:pt x="21188" y="368508"/>
                    <a:pt x="53845" y="274891"/>
                  </a:cubicBezTo>
                  <a:cubicBezTo>
                    <a:pt x="86502" y="181274"/>
                    <a:pt x="127868" y="70239"/>
                    <a:pt x="197536" y="39759"/>
                  </a:cubicBezTo>
                  <a:cubicBezTo>
                    <a:pt x="267204" y="9279"/>
                    <a:pt x="376062" y="98542"/>
                    <a:pt x="471856" y="92011"/>
                  </a:cubicBezTo>
                  <a:cubicBezTo>
                    <a:pt x="567650" y="85480"/>
                    <a:pt x="683039" y="-8137"/>
                    <a:pt x="772302" y="571"/>
                  </a:cubicBezTo>
                  <a:cubicBezTo>
                    <a:pt x="861565" y="9279"/>
                    <a:pt x="926880" y="100719"/>
                    <a:pt x="1007434" y="144262"/>
                  </a:cubicBezTo>
                  <a:cubicBezTo>
                    <a:pt x="1087988" y="187805"/>
                    <a:pt x="1268691" y="229171"/>
                    <a:pt x="1255628" y="261828"/>
                  </a:cubicBezTo>
                  <a:cubicBezTo>
                    <a:pt x="1242565" y="294485"/>
                    <a:pt x="1044445" y="305371"/>
                    <a:pt x="929056" y="340205"/>
                  </a:cubicBezTo>
                  <a:cubicBezTo>
                    <a:pt x="813667" y="375039"/>
                    <a:pt x="669976" y="470833"/>
                    <a:pt x="563296" y="470833"/>
                  </a:cubicBezTo>
                  <a:cubicBezTo>
                    <a:pt x="456616" y="470833"/>
                    <a:pt x="365176" y="368508"/>
                    <a:pt x="288976" y="340205"/>
                  </a:cubicBezTo>
                  <a:cubicBezTo>
                    <a:pt x="212776" y="311902"/>
                    <a:pt x="153993" y="250942"/>
                    <a:pt x="106096" y="301016"/>
                  </a:cubicBezTo>
                  <a:cubicBezTo>
                    <a:pt x="58199" y="351090"/>
                    <a:pt x="10302" y="605816"/>
                    <a:pt x="1594" y="6014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4" name="Freeform 433"/>
            <p:cNvSpPr/>
            <p:nvPr/>
          </p:nvSpPr>
          <p:spPr>
            <a:xfrm rot="6140715" flipV="1">
              <a:off x="2431710" y="6263383"/>
              <a:ext cx="1751304" cy="402669"/>
            </a:xfrm>
            <a:custGeom>
              <a:avLst/>
              <a:gdLst>
                <a:gd name="connsiteX0" fmla="*/ 879101 w 1009730"/>
                <a:gd name="connsiteY0" fmla="*/ 183365 h 828548"/>
                <a:gd name="connsiteX1" fmla="*/ 696221 w 1009730"/>
                <a:gd name="connsiteY1" fmla="*/ 485 h 828548"/>
                <a:gd name="connsiteX2" fmla="*/ 513341 w 1009730"/>
                <a:gd name="connsiteY2" fmla="*/ 131114 h 828548"/>
                <a:gd name="connsiteX3" fmla="*/ 304336 w 1009730"/>
                <a:gd name="connsiteY3" fmla="*/ 170303 h 828548"/>
                <a:gd name="connsiteX4" fmla="*/ 43078 w 1009730"/>
                <a:gd name="connsiteY4" fmla="*/ 222554 h 828548"/>
                <a:gd name="connsiteX5" fmla="*/ 3890 w 1009730"/>
                <a:gd name="connsiteY5" fmla="*/ 444623 h 828548"/>
                <a:gd name="connsiteX6" fmla="*/ 82267 w 1009730"/>
                <a:gd name="connsiteY6" fmla="*/ 692817 h 828548"/>
                <a:gd name="connsiteX7" fmla="*/ 95330 w 1009730"/>
                <a:gd name="connsiteY7" fmla="*/ 823445 h 828548"/>
                <a:gd name="connsiteX8" fmla="*/ 252084 w 1009730"/>
                <a:gd name="connsiteY8" fmla="*/ 523000 h 828548"/>
                <a:gd name="connsiteX9" fmla="*/ 408838 w 1009730"/>
                <a:gd name="connsiteY9" fmla="*/ 379308 h 828548"/>
                <a:gd name="connsiteX10" fmla="*/ 761536 w 1009730"/>
                <a:gd name="connsiteY10" fmla="*/ 470748 h 828548"/>
                <a:gd name="connsiteX11" fmla="*/ 866038 w 1009730"/>
                <a:gd name="connsiteY11" fmla="*/ 287868 h 828548"/>
                <a:gd name="connsiteX12" fmla="*/ 1009730 w 1009730"/>
                <a:gd name="connsiteY12" fmla="*/ 509937 h 828548"/>
                <a:gd name="connsiteX13" fmla="*/ 879101 w 1009730"/>
                <a:gd name="connsiteY13" fmla="*/ 183365 h 82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9730" h="828548">
                  <a:moveTo>
                    <a:pt x="879101" y="183365"/>
                  </a:moveTo>
                  <a:cubicBezTo>
                    <a:pt x="826849" y="98456"/>
                    <a:pt x="757181" y="9193"/>
                    <a:pt x="696221" y="485"/>
                  </a:cubicBezTo>
                  <a:cubicBezTo>
                    <a:pt x="635261" y="-8224"/>
                    <a:pt x="578655" y="102811"/>
                    <a:pt x="513341" y="131114"/>
                  </a:cubicBezTo>
                  <a:cubicBezTo>
                    <a:pt x="448027" y="159417"/>
                    <a:pt x="304336" y="170303"/>
                    <a:pt x="304336" y="170303"/>
                  </a:cubicBezTo>
                  <a:cubicBezTo>
                    <a:pt x="225959" y="185543"/>
                    <a:pt x="93152" y="176834"/>
                    <a:pt x="43078" y="222554"/>
                  </a:cubicBezTo>
                  <a:cubicBezTo>
                    <a:pt x="-6996" y="268274"/>
                    <a:pt x="-2641" y="366246"/>
                    <a:pt x="3890" y="444623"/>
                  </a:cubicBezTo>
                  <a:cubicBezTo>
                    <a:pt x="10421" y="523000"/>
                    <a:pt x="67027" y="629680"/>
                    <a:pt x="82267" y="692817"/>
                  </a:cubicBezTo>
                  <a:cubicBezTo>
                    <a:pt x="97507" y="755954"/>
                    <a:pt x="67027" y="851748"/>
                    <a:pt x="95330" y="823445"/>
                  </a:cubicBezTo>
                  <a:cubicBezTo>
                    <a:pt x="123633" y="795142"/>
                    <a:pt x="199833" y="597023"/>
                    <a:pt x="252084" y="523000"/>
                  </a:cubicBezTo>
                  <a:cubicBezTo>
                    <a:pt x="304335" y="448977"/>
                    <a:pt x="323929" y="388017"/>
                    <a:pt x="408838" y="379308"/>
                  </a:cubicBezTo>
                  <a:cubicBezTo>
                    <a:pt x="493747" y="370599"/>
                    <a:pt x="685336" y="485988"/>
                    <a:pt x="761536" y="470748"/>
                  </a:cubicBezTo>
                  <a:cubicBezTo>
                    <a:pt x="837736" y="455508"/>
                    <a:pt x="824672" y="281336"/>
                    <a:pt x="866038" y="287868"/>
                  </a:cubicBezTo>
                  <a:cubicBezTo>
                    <a:pt x="907404" y="294400"/>
                    <a:pt x="1009730" y="525177"/>
                    <a:pt x="1009730" y="509937"/>
                  </a:cubicBezTo>
                  <a:cubicBezTo>
                    <a:pt x="1009730" y="494697"/>
                    <a:pt x="931353" y="268274"/>
                    <a:pt x="879101" y="1833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5" name="Freeform 434"/>
            <p:cNvSpPr/>
            <p:nvPr/>
          </p:nvSpPr>
          <p:spPr>
            <a:xfrm>
              <a:off x="2366115" y="6103012"/>
              <a:ext cx="1220376" cy="587430"/>
            </a:xfrm>
            <a:custGeom>
              <a:avLst/>
              <a:gdLst>
                <a:gd name="connsiteX0" fmla="*/ 1594 w 1256300"/>
                <a:gd name="connsiteY0" fmla="*/ 601462 h 601517"/>
                <a:gd name="connsiteX1" fmla="*/ 53845 w 1256300"/>
                <a:gd name="connsiteY1" fmla="*/ 274891 h 601517"/>
                <a:gd name="connsiteX2" fmla="*/ 197536 w 1256300"/>
                <a:gd name="connsiteY2" fmla="*/ 39759 h 601517"/>
                <a:gd name="connsiteX3" fmla="*/ 471856 w 1256300"/>
                <a:gd name="connsiteY3" fmla="*/ 92011 h 601517"/>
                <a:gd name="connsiteX4" fmla="*/ 772302 w 1256300"/>
                <a:gd name="connsiteY4" fmla="*/ 571 h 601517"/>
                <a:gd name="connsiteX5" fmla="*/ 1007434 w 1256300"/>
                <a:gd name="connsiteY5" fmla="*/ 144262 h 601517"/>
                <a:gd name="connsiteX6" fmla="*/ 1255628 w 1256300"/>
                <a:gd name="connsiteY6" fmla="*/ 261828 h 601517"/>
                <a:gd name="connsiteX7" fmla="*/ 929056 w 1256300"/>
                <a:gd name="connsiteY7" fmla="*/ 340205 h 601517"/>
                <a:gd name="connsiteX8" fmla="*/ 563296 w 1256300"/>
                <a:gd name="connsiteY8" fmla="*/ 470833 h 601517"/>
                <a:gd name="connsiteX9" fmla="*/ 288976 w 1256300"/>
                <a:gd name="connsiteY9" fmla="*/ 340205 h 601517"/>
                <a:gd name="connsiteX10" fmla="*/ 106096 w 1256300"/>
                <a:gd name="connsiteY10" fmla="*/ 301016 h 601517"/>
                <a:gd name="connsiteX11" fmla="*/ 1594 w 1256300"/>
                <a:gd name="connsiteY11" fmla="*/ 601462 h 60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6300" h="601517">
                  <a:moveTo>
                    <a:pt x="1594" y="601462"/>
                  </a:moveTo>
                  <a:cubicBezTo>
                    <a:pt x="-7114" y="597108"/>
                    <a:pt x="21188" y="368508"/>
                    <a:pt x="53845" y="274891"/>
                  </a:cubicBezTo>
                  <a:cubicBezTo>
                    <a:pt x="86502" y="181274"/>
                    <a:pt x="127868" y="70239"/>
                    <a:pt x="197536" y="39759"/>
                  </a:cubicBezTo>
                  <a:cubicBezTo>
                    <a:pt x="267204" y="9279"/>
                    <a:pt x="376062" y="98542"/>
                    <a:pt x="471856" y="92011"/>
                  </a:cubicBezTo>
                  <a:cubicBezTo>
                    <a:pt x="567650" y="85480"/>
                    <a:pt x="683039" y="-8137"/>
                    <a:pt x="772302" y="571"/>
                  </a:cubicBezTo>
                  <a:cubicBezTo>
                    <a:pt x="861565" y="9279"/>
                    <a:pt x="926880" y="100719"/>
                    <a:pt x="1007434" y="144262"/>
                  </a:cubicBezTo>
                  <a:cubicBezTo>
                    <a:pt x="1087988" y="187805"/>
                    <a:pt x="1268691" y="229171"/>
                    <a:pt x="1255628" y="261828"/>
                  </a:cubicBezTo>
                  <a:cubicBezTo>
                    <a:pt x="1242565" y="294485"/>
                    <a:pt x="1044445" y="305371"/>
                    <a:pt x="929056" y="340205"/>
                  </a:cubicBezTo>
                  <a:cubicBezTo>
                    <a:pt x="813667" y="375039"/>
                    <a:pt x="669976" y="470833"/>
                    <a:pt x="563296" y="470833"/>
                  </a:cubicBezTo>
                  <a:cubicBezTo>
                    <a:pt x="456616" y="470833"/>
                    <a:pt x="365176" y="368508"/>
                    <a:pt x="288976" y="340205"/>
                  </a:cubicBezTo>
                  <a:cubicBezTo>
                    <a:pt x="212776" y="311902"/>
                    <a:pt x="153993" y="250942"/>
                    <a:pt x="106096" y="301016"/>
                  </a:cubicBezTo>
                  <a:cubicBezTo>
                    <a:pt x="58199" y="351090"/>
                    <a:pt x="10302" y="605816"/>
                    <a:pt x="1594" y="6014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6" name="Freeform 435"/>
            <p:cNvSpPr/>
            <p:nvPr/>
          </p:nvSpPr>
          <p:spPr>
            <a:xfrm rot="20439301">
              <a:off x="2667552" y="5776161"/>
              <a:ext cx="664434" cy="828549"/>
            </a:xfrm>
            <a:custGeom>
              <a:avLst/>
              <a:gdLst>
                <a:gd name="connsiteX0" fmla="*/ 879101 w 1009730"/>
                <a:gd name="connsiteY0" fmla="*/ 183365 h 828548"/>
                <a:gd name="connsiteX1" fmla="*/ 696221 w 1009730"/>
                <a:gd name="connsiteY1" fmla="*/ 485 h 828548"/>
                <a:gd name="connsiteX2" fmla="*/ 513341 w 1009730"/>
                <a:gd name="connsiteY2" fmla="*/ 131114 h 828548"/>
                <a:gd name="connsiteX3" fmla="*/ 304336 w 1009730"/>
                <a:gd name="connsiteY3" fmla="*/ 170303 h 828548"/>
                <a:gd name="connsiteX4" fmla="*/ 43078 w 1009730"/>
                <a:gd name="connsiteY4" fmla="*/ 222554 h 828548"/>
                <a:gd name="connsiteX5" fmla="*/ 3890 w 1009730"/>
                <a:gd name="connsiteY5" fmla="*/ 444623 h 828548"/>
                <a:gd name="connsiteX6" fmla="*/ 82267 w 1009730"/>
                <a:gd name="connsiteY6" fmla="*/ 692817 h 828548"/>
                <a:gd name="connsiteX7" fmla="*/ 95330 w 1009730"/>
                <a:gd name="connsiteY7" fmla="*/ 823445 h 828548"/>
                <a:gd name="connsiteX8" fmla="*/ 252084 w 1009730"/>
                <a:gd name="connsiteY8" fmla="*/ 523000 h 828548"/>
                <a:gd name="connsiteX9" fmla="*/ 408838 w 1009730"/>
                <a:gd name="connsiteY9" fmla="*/ 379308 h 828548"/>
                <a:gd name="connsiteX10" fmla="*/ 761536 w 1009730"/>
                <a:gd name="connsiteY10" fmla="*/ 470748 h 828548"/>
                <a:gd name="connsiteX11" fmla="*/ 866038 w 1009730"/>
                <a:gd name="connsiteY11" fmla="*/ 287868 h 828548"/>
                <a:gd name="connsiteX12" fmla="*/ 1009730 w 1009730"/>
                <a:gd name="connsiteY12" fmla="*/ 509937 h 828548"/>
                <a:gd name="connsiteX13" fmla="*/ 879101 w 1009730"/>
                <a:gd name="connsiteY13" fmla="*/ 183365 h 82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9730" h="828548">
                  <a:moveTo>
                    <a:pt x="879101" y="183365"/>
                  </a:moveTo>
                  <a:cubicBezTo>
                    <a:pt x="826849" y="98456"/>
                    <a:pt x="757181" y="9193"/>
                    <a:pt x="696221" y="485"/>
                  </a:cubicBezTo>
                  <a:cubicBezTo>
                    <a:pt x="635261" y="-8224"/>
                    <a:pt x="578655" y="102811"/>
                    <a:pt x="513341" y="131114"/>
                  </a:cubicBezTo>
                  <a:cubicBezTo>
                    <a:pt x="448027" y="159417"/>
                    <a:pt x="304336" y="170303"/>
                    <a:pt x="304336" y="170303"/>
                  </a:cubicBezTo>
                  <a:cubicBezTo>
                    <a:pt x="225959" y="185543"/>
                    <a:pt x="93152" y="176834"/>
                    <a:pt x="43078" y="222554"/>
                  </a:cubicBezTo>
                  <a:cubicBezTo>
                    <a:pt x="-6996" y="268274"/>
                    <a:pt x="-2641" y="366246"/>
                    <a:pt x="3890" y="444623"/>
                  </a:cubicBezTo>
                  <a:cubicBezTo>
                    <a:pt x="10421" y="523000"/>
                    <a:pt x="67027" y="629680"/>
                    <a:pt x="82267" y="692817"/>
                  </a:cubicBezTo>
                  <a:cubicBezTo>
                    <a:pt x="97507" y="755954"/>
                    <a:pt x="67027" y="851748"/>
                    <a:pt x="95330" y="823445"/>
                  </a:cubicBezTo>
                  <a:cubicBezTo>
                    <a:pt x="123633" y="795142"/>
                    <a:pt x="199833" y="597023"/>
                    <a:pt x="252084" y="523000"/>
                  </a:cubicBezTo>
                  <a:cubicBezTo>
                    <a:pt x="304335" y="448977"/>
                    <a:pt x="323929" y="388017"/>
                    <a:pt x="408838" y="379308"/>
                  </a:cubicBezTo>
                  <a:cubicBezTo>
                    <a:pt x="493747" y="370599"/>
                    <a:pt x="685336" y="485988"/>
                    <a:pt x="761536" y="470748"/>
                  </a:cubicBezTo>
                  <a:cubicBezTo>
                    <a:pt x="837736" y="455508"/>
                    <a:pt x="824672" y="281336"/>
                    <a:pt x="866038" y="287868"/>
                  </a:cubicBezTo>
                  <a:cubicBezTo>
                    <a:pt x="907404" y="294400"/>
                    <a:pt x="1009730" y="525177"/>
                    <a:pt x="1009730" y="509937"/>
                  </a:cubicBezTo>
                  <a:cubicBezTo>
                    <a:pt x="1009730" y="494697"/>
                    <a:pt x="931353" y="268274"/>
                    <a:pt x="879101" y="1833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7" name="Group 436"/>
          <p:cNvGrpSpPr/>
          <p:nvPr/>
        </p:nvGrpSpPr>
        <p:grpSpPr>
          <a:xfrm>
            <a:off x="3024660" y="6108928"/>
            <a:ext cx="1063626" cy="569628"/>
            <a:chOff x="2366115" y="5601232"/>
            <a:chExt cx="1615597" cy="1461666"/>
          </a:xfrm>
          <a:solidFill>
            <a:schemeClr val="tx1">
              <a:lumMod val="95000"/>
              <a:lumOff val="5000"/>
            </a:schemeClr>
          </a:solidFill>
        </p:grpSpPr>
        <p:sp>
          <p:nvSpPr>
            <p:cNvPr id="438" name="Freeform 437"/>
            <p:cNvSpPr/>
            <p:nvPr/>
          </p:nvSpPr>
          <p:spPr>
            <a:xfrm rot="1116062">
              <a:off x="3230080" y="5900591"/>
              <a:ext cx="751632" cy="1162307"/>
            </a:xfrm>
            <a:custGeom>
              <a:avLst/>
              <a:gdLst>
                <a:gd name="connsiteX0" fmla="*/ 1594 w 1256300"/>
                <a:gd name="connsiteY0" fmla="*/ 601462 h 601517"/>
                <a:gd name="connsiteX1" fmla="*/ 53845 w 1256300"/>
                <a:gd name="connsiteY1" fmla="*/ 274891 h 601517"/>
                <a:gd name="connsiteX2" fmla="*/ 197536 w 1256300"/>
                <a:gd name="connsiteY2" fmla="*/ 39759 h 601517"/>
                <a:gd name="connsiteX3" fmla="*/ 471856 w 1256300"/>
                <a:gd name="connsiteY3" fmla="*/ 92011 h 601517"/>
                <a:gd name="connsiteX4" fmla="*/ 772302 w 1256300"/>
                <a:gd name="connsiteY4" fmla="*/ 571 h 601517"/>
                <a:gd name="connsiteX5" fmla="*/ 1007434 w 1256300"/>
                <a:gd name="connsiteY5" fmla="*/ 144262 h 601517"/>
                <a:gd name="connsiteX6" fmla="*/ 1255628 w 1256300"/>
                <a:gd name="connsiteY6" fmla="*/ 261828 h 601517"/>
                <a:gd name="connsiteX7" fmla="*/ 929056 w 1256300"/>
                <a:gd name="connsiteY7" fmla="*/ 340205 h 601517"/>
                <a:gd name="connsiteX8" fmla="*/ 563296 w 1256300"/>
                <a:gd name="connsiteY8" fmla="*/ 470833 h 601517"/>
                <a:gd name="connsiteX9" fmla="*/ 288976 w 1256300"/>
                <a:gd name="connsiteY9" fmla="*/ 340205 h 601517"/>
                <a:gd name="connsiteX10" fmla="*/ 106096 w 1256300"/>
                <a:gd name="connsiteY10" fmla="*/ 301016 h 601517"/>
                <a:gd name="connsiteX11" fmla="*/ 1594 w 1256300"/>
                <a:gd name="connsiteY11" fmla="*/ 601462 h 60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6300" h="601517">
                  <a:moveTo>
                    <a:pt x="1594" y="601462"/>
                  </a:moveTo>
                  <a:cubicBezTo>
                    <a:pt x="-7114" y="597108"/>
                    <a:pt x="21188" y="368508"/>
                    <a:pt x="53845" y="274891"/>
                  </a:cubicBezTo>
                  <a:cubicBezTo>
                    <a:pt x="86502" y="181274"/>
                    <a:pt x="127868" y="70239"/>
                    <a:pt x="197536" y="39759"/>
                  </a:cubicBezTo>
                  <a:cubicBezTo>
                    <a:pt x="267204" y="9279"/>
                    <a:pt x="376062" y="98542"/>
                    <a:pt x="471856" y="92011"/>
                  </a:cubicBezTo>
                  <a:cubicBezTo>
                    <a:pt x="567650" y="85480"/>
                    <a:pt x="683039" y="-8137"/>
                    <a:pt x="772302" y="571"/>
                  </a:cubicBezTo>
                  <a:cubicBezTo>
                    <a:pt x="861565" y="9279"/>
                    <a:pt x="926880" y="100719"/>
                    <a:pt x="1007434" y="144262"/>
                  </a:cubicBezTo>
                  <a:cubicBezTo>
                    <a:pt x="1087988" y="187805"/>
                    <a:pt x="1268691" y="229171"/>
                    <a:pt x="1255628" y="261828"/>
                  </a:cubicBezTo>
                  <a:cubicBezTo>
                    <a:pt x="1242565" y="294485"/>
                    <a:pt x="1044445" y="305371"/>
                    <a:pt x="929056" y="340205"/>
                  </a:cubicBezTo>
                  <a:cubicBezTo>
                    <a:pt x="813667" y="375039"/>
                    <a:pt x="669976" y="470833"/>
                    <a:pt x="563296" y="470833"/>
                  </a:cubicBezTo>
                  <a:cubicBezTo>
                    <a:pt x="456616" y="470833"/>
                    <a:pt x="365176" y="368508"/>
                    <a:pt x="288976" y="340205"/>
                  </a:cubicBezTo>
                  <a:cubicBezTo>
                    <a:pt x="212776" y="311902"/>
                    <a:pt x="153993" y="250942"/>
                    <a:pt x="106096" y="301016"/>
                  </a:cubicBezTo>
                  <a:cubicBezTo>
                    <a:pt x="58199" y="351090"/>
                    <a:pt x="10302" y="605816"/>
                    <a:pt x="1594" y="6014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9" name="Freeform 438"/>
            <p:cNvSpPr/>
            <p:nvPr/>
          </p:nvSpPr>
          <p:spPr>
            <a:xfrm rot="6140715" flipV="1">
              <a:off x="2644314" y="5748250"/>
              <a:ext cx="1413520" cy="1119483"/>
            </a:xfrm>
            <a:custGeom>
              <a:avLst/>
              <a:gdLst>
                <a:gd name="connsiteX0" fmla="*/ 879101 w 1009730"/>
                <a:gd name="connsiteY0" fmla="*/ 183365 h 828548"/>
                <a:gd name="connsiteX1" fmla="*/ 696221 w 1009730"/>
                <a:gd name="connsiteY1" fmla="*/ 485 h 828548"/>
                <a:gd name="connsiteX2" fmla="*/ 513341 w 1009730"/>
                <a:gd name="connsiteY2" fmla="*/ 131114 h 828548"/>
                <a:gd name="connsiteX3" fmla="*/ 304336 w 1009730"/>
                <a:gd name="connsiteY3" fmla="*/ 170303 h 828548"/>
                <a:gd name="connsiteX4" fmla="*/ 43078 w 1009730"/>
                <a:gd name="connsiteY4" fmla="*/ 222554 h 828548"/>
                <a:gd name="connsiteX5" fmla="*/ 3890 w 1009730"/>
                <a:gd name="connsiteY5" fmla="*/ 444623 h 828548"/>
                <a:gd name="connsiteX6" fmla="*/ 82267 w 1009730"/>
                <a:gd name="connsiteY6" fmla="*/ 692817 h 828548"/>
                <a:gd name="connsiteX7" fmla="*/ 95330 w 1009730"/>
                <a:gd name="connsiteY7" fmla="*/ 823445 h 828548"/>
                <a:gd name="connsiteX8" fmla="*/ 252084 w 1009730"/>
                <a:gd name="connsiteY8" fmla="*/ 523000 h 828548"/>
                <a:gd name="connsiteX9" fmla="*/ 408838 w 1009730"/>
                <a:gd name="connsiteY9" fmla="*/ 379308 h 828548"/>
                <a:gd name="connsiteX10" fmla="*/ 761536 w 1009730"/>
                <a:gd name="connsiteY10" fmla="*/ 470748 h 828548"/>
                <a:gd name="connsiteX11" fmla="*/ 866038 w 1009730"/>
                <a:gd name="connsiteY11" fmla="*/ 287868 h 828548"/>
                <a:gd name="connsiteX12" fmla="*/ 1009730 w 1009730"/>
                <a:gd name="connsiteY12" fmla="*/ 509937 h 828548"/>
                <a:gd name="connsiteX13" fmla="*/ 879101 w 1009730"/>
                <a:gd name="connsiteY13" fmla="*/ 183365 h 82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9730" h="828548">
                  <a:moveTo>
                    <a:pt x="879101" y="183365"/>
                  </a:moveTo>
                  <a:cubicBezTo>
                    <a:pt x="826849" y="98456"/>
                    <a:pt x="757181" y="9193"/>
                    <a:pt x="696221" y="485"/>
                  </a:cubicBezTo>
                  <a:cubicBezTo>
                    <a:pt x="635261" y="-8224"/>
                    <a:pt x="578655" y="102811"/>
                    <a:pt x="513341" y="131114"/>
                  </a:cubicBezTo>
                  <a:cubicBezTo>
                    <a:pt x="448027" y="159417"/>
                    <a:pt x="304336" y="170303"/>
                    <a:pt x="304336" y="170303"/>
                  </a:cubicBezTo>
                  <a:cubicBezTo>
                    <a:pt x="225959" y="185543"/>
                    <a:pt x="93152" y="176834"/>
                    <a:pt x="43078" y="222554"/>
                  </a:cubicBezTo>
                  <a:cubicBezTo>
                    <a:pt x="-6996" y="268274"/>
                    <a:pt x="-2641" y="366246"/>
                    <a:pt x="3890" y="444623"/>
                  </a:cubicBezTo>
                  <a:cubicBezTo>
                    <a:pt x="10421" y="523000"/>
                    <a:pt x="67027" y="629680"/>
                    <a:pt x="82267" y="692817"/>
                  </a:cubicBezTo>
                  <a:cubicBezTo>
                    <a:pt x="97507" y="755954"/>
                    <a:pt x="67027" y="851748"/>
                    <a:pt x="95330" y="823445"/>
                  </a:cubicBezTo>
                  <a:cubicBezTo>
                    <a:pt x="123633" y="795142"/>
                    <a:pt x="199833" y="597023"/>
                    <a:pt x="252084" y="523000"/>
                  </a:cubicBezTo>
                  <a:cubicBezTo>
                    <a:pt x="304335" y="448977"/>
                    <a:pt x="323929" y="388017"/>
                    <a:pt x="408838" y="379308"/>
                  </a:cubicBezTo>
                  <a:cubicBezTo>
                    <a:pt x="493747" y="370599"/>
                    <a:pt x="685336" y="485988"/>
                    <a:pt x="761536" y="470748"/>
                  </a:cubicBezTo>
                  <a:cubicBezTo>
                    <a:pt x="837736" y="455508"/>
                    <a:pt x="824672" y="281336"/>
                    <a:pt x="866038" y="287868"/>
                  </a:cubicBezTo>
                  <a:cubicBezTo>
                    <a:pt x="907404" y="294400"/>
                    <a:pt x="1009730" y="525177"/>
                    <a:pt x="1009730" y="509937"/>
                  </a:cubicBezTo>
                  <a:cubicBezTo>
                    <a:pt x="1009730" y="494697"/>
                    <a:pt x="931353" y="268274"/>
                    <a:pt x="879101" y="1833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0" name="Freeform 439"/>
            <p:cNvSpPr/>
            <p:nvPr/>
          </p:nvSpPr>
          <p:spPr>
            <a:xfrm>
              <a:off x="2366115" y="6103012"/>
              <a:ext cx="1220376" cy="587430"/>
            </a:xfrm>
            <a:custGeom>
              <a:avLst/>
              <a:gdLst>
                <a:gd name="connsiteX0" fmla="*/ 1594 w 1256300"/>
                <a:gd name="connsiteY0" fmla="*/ 601462 h 601517"/>
                <a:gd name="connsiteX1" fmla="*/ 53845 w 1256300"/>
                <a:gd name="connsiteY1" fmla="*/ 274891 h 601517"/>
                <a:gd name="connsiteX2" fmla="*/ 197536 w 1256300"/>
                <a:gd name="connsiteY2" fmla="*/ 39759 h 601517"/>
                <a:gd name="connsiteX3" fmla="*/ 471856 w 1256300"/>
                <a:gd name="connsiteY3" fmla="*/ 92011 h 601517"/>
                <a:gd name="connsiteX4" fmla="*/ 772302 w 1256300"/>
                <a:gd name="connsiteY4" fmla="*/ 571 h 601517"/>
                <a:gd name="connsiteX5" fmla="*/ 1007434 w 1256300"/>
                <a:gd name="connsiteY5" fmla="*/ 144262 h 601517"/>
                <a:gd name="connsiteX6" fmla="*/ 1255628 w 1256300"/>
                <a:gd name="connsiteY6" fmla="*/ 261828 h 601517"/>
                <a:gd name="connsiteX7" fmla="*/ 929056 w 1256300"/>
                <a:gd name="connsiteY7" fmla="*/ 340205 h 601517"/>
                <a:gd name="connsiteX8" fmla="*/ 563296 w 1256300"/>
                <a:gd name="connsiteY8" fmla="*/ 470833 h 601517"/>
                <a:gd name="connsiteX9" fmla="*/ 288976 w 1256300"/>
                <a:gd name="connsiteY9" fmla="*/ 340205 h 601517"/>
                <a:gd name="connsiteX10" fmla="*/ 106096 w 1256300"/>
                <a:gd name="connsiteY10" fmla="*/ 301016 h 601517"/>
                <a:gd name="connsiteX11" fmla="*/ 1594 w 1256300"/>
                <a:gd name="connsiteY11" fmla="*/ 601462 h 60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6300" h="601517">
                  <a:moveTo>
                    <a:pt x="1594" y="601462"/>
                  </a:moveTo>
                  <a:cubicBezTo>
                    <a:pt x="-7114" y="597108"/>
                    <a:pt x="21188" y="368508"/>
                    <a:pt x="53845" y="274891"/>
                  </a:cubicBezTo>
                  <a:cubicBezTo>
                    <a:pt x="86502" y="181274"/>
                    <a:pt x="127868" y="70239"/>
                    <a:pt x="197536" y="39759"/>
                  </a:cubicBezTo>
                  <a:cubicBezTo>
                    <a:pt x="267204" y="9279"/>
                    <a:pt x="376062" y="98542"/>
                    <a:pt x="471856" y="92011"/>
                  </a:cubicBezTo>
                  <a:cubicBezTo>
                    <a:pt x="567650" y="85480"/>
                    <a:pt x="683039" y="-8137"/>
                    <a:pt x="772302" y="571"/>
                  </a:cubicBezTo>
                  <a:cubicBezTo>
                    <a:pt x="861565" y="9279"/>
                    <a:pt x="926880" y="100719"/>
                    <a:pt x="1007434" y="144262"/>
                  </a:cubicBezTo>
                  <a:cubicBezTo>
                    <a:pt x="1087988" y="187805"/>
                    <a:pt x="1268691" y="229171"/>
                    <a:pt x="1255628" y="261828"/>
                  </a:cubicBezTo>
                  <a:cubicBezTo>
                    <a:pt x="1242565" y="294485"/>
                    <a:pt x="1044445" y="305371"/>
                    <a:pt x="929056" y="340205"/>
                  </a:cubicBezTo>
                  <a:cubicBezTo>
                    <a:pt x="813667" y="375039"/>
                    <a:pt x="669976" y="470833"/>
                    <a:pt x="563296" y="470833"/>
                  </a:cubicBezTo>
                  <a:cubicBezTo>
                    <a:pt x="456616" y="470833"/>
                    <a:pt x="365176" y="368508"/>
                    <a:pt x="288976" y="340205"/>
                  </a:cubicBezTo>
                  <a:cubicBezTo>
                    <a:pt x="212776" y="311902"/>
                    <a:pt x="153993" y="250942"/>
                    <a:pt x="106096" y="301016"/>
                  </a:cubicBezTo>
                  <a:cubicBezTo>
                    <a:pt x="58199" y="351090"/>
                    <a:pt x="10302" y="605816"/>
                    <a:pt x="1594" y="6014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1" name="Freeform 440"/>
            <p:cNvSpPr/>
            <p:nvPr/>
          </p:nvSpPr>
          <p:spPr>
            <a:xfrm rot="20439301">
              <a:off x="2584151" y="5694911"/>
              <a:ext cx="696806" cy="1298405"/>
            </a:xfrm>
            <a:custGeom>
              <a:avLst/>
              <a:gdLst>
                <a:gd name="connsiteX0" fmla="*/ 879101 w 1009730"/>
                <a:gd name="connsiteY0" fmla="*/ 183365 h 828548"/>
                <a:gd name="connsiteX1" fmla="*/ 696221 w 1009730"/>
                <a:gd name="connsiteY1" fmla="*/ 485 h 828548"/>
                <a:gd name="connsiteX2" fmla="*/ 513341 w 1009730"/>
                <a:gd name="connsiteY2" fmla="*/ 131114 h 828548"/>
                <a:gd name="connsiteX3" fmla="*/ 304336 w 1009730"/>
                <a:gd name="connsiteY3" fmla="*/ 170303 h 828548"/>
                <a:gd name="connsiteX4" fmla="*/ 43078 w 1009730"/>
                <a:gd name="connsiteY4" fmla="*/ 222554 h 828548"/>
                <a:gd name="connsiteX5" fmla="*/ 3890 w 1009730"/>
                <a:gd name="connsiteY5" fmla="*/ 444623 h 828548"/>
                <a:gd name="connsiteX6" fmla="*/ 82267 w 1009730"/>
                <a:gd name="connsiteY6" fmla="*/ 692817 h 828548"/>
                <a:gd name="connsiteX7" fmla="*/ 95330 w 1009730"/>
                <a:gd name="connsiteY7" fmla="*/ 823445 h 828548"/>
                <a:gd name="connsiteX8" fmla="*/ 252084 w 1009730"/>
                <a:gd name="connsiteY8" fmla="*/ 523000 h 828548"/>
                <a:gd name="connsiteX9" fmla="*/ 408838 w 1009730"/>
                <a:gd name="connsiteY9" fmla="*/ 379308 h 828548"/>
                <a:gd name="connsiteX10" fmla="*/ 761536 w 1009730"/>
                <a:gd name="connsiteY10" fmla="*/ 470748 h 828548"/>
                <a:gd name="connsiteX11" fmla="*/ 866038 w 1009730"/>
                <a:gd name="connsiteY11" fmla="*/ 287868 h 828548"/>
                <a:gd name="connsiteX12" fmla="*/ 1009730 w 1009730"/>
                <a:gd name="connsiteY12" fmla="*/ 509937 h 828548"/>
                <a:gd name="connsiteX13" fmla="*/ 879101 w 1009730"/>
                <a:gd name="connsiteY13" fmla="*/ 183365 h 82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9730" h="828548">
                  <a:moveTo>
                    <a:pt x="879101" y="183365"/>
                  </a:moveTo>
                  <a:cubicBezTo>
                    <a:pt x="826849" y="98456"/>
                    <a:pt x="757181" y="9193"/>
                    <a:pt x="696221" y="485"/>
                  </a:cubicBezTo>
                  <a:cubicBezTo>
                    <a:pt x="635261" y="-8224"/>
                    <a:pt x="578655" y="102811"/>
                    <a:pt x="513341" y="131114"/>
                  </a:cubicBezTo>
                  <a:cubicBezTo>
                    <a:pt x="448027" y="159417"/>
                    <a:pt x="304336" y="170303"/>
                    <a:pt x="304336" y="170303"/>
                  </a:cubicBezTo>
                  <a:cubicBezTo>
                    <a:pt x="225959" y="185543"/>
                    <a:pt x="93152" y="176834"/>
                    <a:pt x="43078" y="222554"/>
                  </a:cubicBezTo>
                  <a:cubicBezTo>
                    <a:pt x="-6996" y="268274"/>
                    <a:pt x="-2641" y="366246"/>
                    <a:pt x="3890" y="444623"/>
                  </a:cubicBezTo>
                  <a:cubicBezTo>
                    <a:pt x="10421" y="523000"/>
                    <a:pt x="67027" y="629680"/>
                    <a:pt x="82267" y="692817"/>
                  </a:cubicBezTo>
                  <a:cubicBezTo>
                    <a:pt x="97507" y="755954"/>
                    <a:pt x="67027" y="851748"/>
                    <a:pt x="95330" y="823445"/>
                  </a:cubicBezTo>
                  <a:cubicBezTo>
                    <a:pt x="123633" y="795142"/>
                    <a:pt x="199833" y="597023"/>
                    <a:pt x="252084" y="523000"/>
                  </a:cubicBezTo>
                  <a:cubicBezTo>
                    <a:pt x="304335" y="448977"/>
                    <a:pt x="323929" y="388017"/>
                    <a:pt x="408838" y="379308"/>
                  </a:cubicBezTo>
                  <a:cubicBezTo>
                    <a:pt x="493747" y="370599"/>
                    <a:pt x="685336" y="485988"/>
                    <a:pt x="761536" y="470748"/>
                  </a:cubicBezTo>
                  <a:cubicBezTo>
                    <a:pt x="837736" y="455508"/>
                    <a:pt x="824672" y="281336"/>
                    <a:pt x="866038" y="287868"/>
                  </a:cubicBezTo>
                  <a:cubicBezTo>
                    <a:pt x="907404" y="294400"/>
                    <a:pt x="1009730" y="525177"/>
                    <a:pt x="1009730" y="509937"/>
                  </a:cubicBezTo>
                  <a:cubicBezTo>
                    <a:pt x="1009730" y="494697"/>
                    <a:pt x="931353" y="268274"/>
                    <a:pt x="879101" y="1833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502500" y="1901620"/>
            <a:ext cx="2669324" cy="1860483"/>
            <a:chOff x="6502500" y="1901620"/>
            <a:chExt cx="2669324" cy="1860483"/>
          </a:xfrm>
        </p:grpSpPr>
        <p:grpSp>
          <p:nvGrpSpPr>
            <p:cNvPr id="10" name="Group 9"/>
            <p:cNvGrpSpPr/>
            <p:nvPr/>
          </p:nvGrpSpPr>
          <p:grpSpPr>
            <a:xfrm>
              <a:off x="6502500" y="2860766"/>
              <a:ext cx="2669324" cy="901337"/>
              <a:chOff x="6502500" y="2860766"/>
              <a:chExt cx="2669324" cy="901337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3" name="Freeform 2"/>
              <p:cNvSpPr/>
              <p:nvPr/>
            </p:nvSpPr>
            <p:spPr>
              <a:xfrm>
                <a:off x="6502500" y="2878093"/>
                <a:ext cx="2669324" cy="880127"/>
              </a:xfrm>
              <a:custGeom>
                <a:avLst/>
                <a:gdLst>
                  <a:gd name="connsiteX0" fmla="*/ 2628437 w 2669324"/>
                  <a:gd name="connsiteY0" fmla="*/ 8798 h 880127"/>
                  <a:gd name="connsiteX1" fmla="*/ 1217649 w 2669324"/>
                  <a:gd name="connsiteY1" fmla="*/ 8798 h 880127"/>
                  <a:gd name="connsiteX2" fmla="*/ 708197 w 2669324"/>
                  <a:gd name="connsiteY2" fmla="*/ 100238 h 880127"/>
                  <a:gd name="connsiteX3" fmla="*/ 1282963 w 2669324"/>
                  <a:gd name="connsiteY3" fmla="*/ 400684 h 880127"/>
                  <a:gd name="connsiteX4" fmla="*/ 1073957 w 2669324"/>
                  <a:gd name="connsiteY4" fmla="*/ 492124 h 880127"/>
                  <a:gd name="connsiteX5" fmla="*/ 420814 w 2669324"/>
                  <a:gd name="connsiteY5" fmla="*/ 557438 h 880127"/>
                  <a:gd name="connsiteX6" fmla="*/ 133431 w 2669324"/>
                  <a:gd name="connsiteY6" fmla="*/ 766444 h 880127"/>
                  <a:gd name="connsiteX7" fmla="*/ 2641500 w 2669324"/>
                  <a:gd name="connsiteY7" fmla="*/ 831758 h 880127"/>
                  <a:gd name="connsiteX8" fmla="*/ 1544220 w 2669324"/>
                  <a:gd name="connsiteY8" fmla="*/ 34924 h 880127"/>
                  <a:gd name="connsiteX9" fmla="*/ 1544220 w 2669324"/>
                  <a:gd name="connsiteY9" fmla="*/ 34924 h 880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669324" h="880127">
                    <a:moveTo>
                      <a:pt x="2628437" y="8798"/>
                    </a:moveTo>
                    <a:cubicBezTo>
                      <a:pt x="2083063" y="1178"/>
                      <a:pt x="1537689" y="-6442"/>
                      <a:pt x="1217649" y="8798"/>
                    </a:cubicBezTo>
                    <a:cubicBezTo>
                      <a:pt x="897609" y="24038"/>
                      <a:pt x="697311" y="34924"/>
                      <a:pt x="708197" y="100238"/>
                    </a:cubicBezTo>
                    <a:cubicBezTo>
                      <a:pt x="719083" y="165552"/>
                      <a:pt x="1222003" y="335370"/>
                      <a:pt x="1282963" y="400684"/>
                    </a:cubicBezTo>
                    <a:cubicBezTo>
                      <a:pt x="1343923" y="465998"/>
                      <a:pt x="1217648" y="465998"/>
                      <a:pt x="1073957" y="492124"/>
                    </a:cubicBezTo>
                    <a:cubicBezTo>
                      <a:pt x="930265" y="518250"/>
                      <a:pt x="577568" y="511718"/>
                      <a:pt x="420814" y="557438"/>
                    </a:cubicBezTo>
                    <a:cubicBezTo>
                      <a:pt x="264060" y="603158"/>
                      <a:pt x="-236683" y="720724"/>
                      <a:pt x="133431" y="766444"/>
                    </a:cubicBezTo>
                    <a:cubicBezTo>
                      <a:pt x="503545" y="812164"/>
                      <a:pt x="2406369" y="953678"/>
                      <a:pt x="2641500" y="831758"/>
                    </a:cubicBezTo>
                    <a:cubicBezTo>
                      <a:pt x="2876631" y="709838"/>
                      <a:pt x="1544220" y="34924"/>
                      <a:pt x="1544220" y="34924"/>
                    </a:cubicBezTo>
                    <a:lnTo>
                      <a:pt x="1544220" y="34924"/>
                    </a:lnTo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7994469" y="2860766"/>
                <a:ext cx="1162594" cy="901337"/>
              </a:xfrm>
              <a:custGeom>
                <a:avLst/>
                <a:gdLst>
                  <a:gd name="connsiteX0" fmla="*/ 1123405 w 1162594"/>
                  <a:gd name="connsiteY0" fmla="*/ 0 h 901337"/>
                  <a:gd name="connsiteX1" fmla="*/ 1162594 w 1162594"/>
                  <a:gd name="connsiteY1" fmla="*/ 901337 h 901337"/>
                  <a:gd name="connsiteX2" fmla="*/ 0 w 1162594"/>
                  <a:gd name="connsiteY2" fmla="*/ 875211 h 901337"/>
                  <a:gd name="connsiteX3" fmla="*/ 65314 w 1162594"/>
                  <a:gd name="connsiteY3" fmla="*/ 39188 h 901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2594" h="901337">
                    <a:moveTo>
                      <a:pt x="1123405" y="0"/>
                    </a:moveTo>
                    <a:lnTo>
                      <a:pt x="1162594" y="901337"/>
                    </a:lnTo>
                    <a:lnTo>
                      <a:pt x="0" y="875211"/>
                    </a:lnTo>
                    <a:lnTo>
                      <a:pt x="65314" y="39188"/>
                    </a:lnTo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Cube 10"/>
            <p:cNvSpPr/>
            <p:nvPr/>
          </p:nvSpPr>
          <p:spPr>
            <a:xfrm>
              <a:off x="7473570" y="3200400"/>
              <a:ext cx="630091" cy="483564"/>
            </a:xfrm>
            <a:prstGeom prst="cub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Cube 15"/>
            <p:cNvSpPr/>
            <p:nvPr/>
          </p:nvSpPr>
          <p:spPr>
            <a:xfrm>
              <a:off x="7176924" y="2566987"/>
              <a:ext cx="261014" cy="1090613"/>
            </a:xfrm>
            <a:prstGeom prst="cube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Can 16"/>
            <p:cNvSpPr/>
            <p:nvPr/>
          </p:nvSpPr>
          <p:spPr>
            <a:xfrm>
              <a:off x="7538623" y="2743200"/>
              <a:ext cx="63136" cy="521820"/>
            </a:xfrm>
            <a:prstGeom prst="ca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Can 408"/>
            <p:cNvSpPr/>
            <p:nvPr/>
          </p:nvSpPr>
          <p:spPr>
            <a:xfrm>
              <a:off x="7704749" y="2729611"/>
              <a:ext cx="63136" cy="521820"/>
            </a:xfrm>
            <a:prstGeom prst="ca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" name="Can 410"/>
            <p:cNvSpPr/>
            <p:nvPr/>
          </p:nvSpPr>
          <p:spPr>
            <a:xfrm>
              <a:off x="7869521" y="2735530"/>
              <a:ext cx="63136" cy="521820"/>
            </a:xfrm>
            <a:prstGeom prst="can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Cloud 18"/>
            <p:cNvSpPr/>
            <p:nvPr/>
          </p:nvSpPr>
          <p:spPr>
            <a:xfrm>
              <a:off x="7664895" y="2122737"/>
              <a:ext cx="129994" cy="544872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Cloud 413"/>
            <p:cNvSpPr/>
            <p:nvPr/>
          </p:nvSpPr>
          <p:spPr>
            <a:xfrm>
              <a:off x="7878175" y="2282277"/>
              <a:ext cx="68536" cy="396195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Cloud 414"/>
            <p:cNvSpPr/>
            <p:nvPr/>
          </p:nvSpPr>
          <p:spPr>
            <a:xfrm>
              <a:off x="7527998" y="2373672"/>
              <a:ext cx="73761" cy="3048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Cloud 415"/>
            <p:cNvSpPr/>
            <p:nvPr/>
          </p:nvSpPr>
          <p:spPr>
            <a:xfrm>
              <a:off x="7912443" y="1901620"/>
              <a:ext cx="637401" cy="369191"/>
            </a:xfrm>
            <a:prstGeom prst="cloud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7" name="Cloud 416"/>
            <p:cNvSpPr/>
            <p:nvPr/>
          </p:nvSpPr>
          <p:spPr>
            <a:xfrm>
              <a:off x="6868953" y="1901621"/>
              <a:ext cx="735582" cy="472052"/>
            </a:xfrm>
            <a:prstGeom prst="cloud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8" name="Cloud 417"/>
            <p:cNvSpPr/>
            <p:nvPr/>
          </p:nvSpPr>
          <p:spPr>
            <a:xfrm>
              <a:off x="8224194" y="2117253"/>
              <a:ext cx="318700" cy="228257"/>
            </a:xfrm>
            <a:prstGeom prst="cloud">
              <a:avLst/>
            </a:prstGeom>
            <a:gradFill flip="none" rotWithShape="1">
              <a:gsLst>
                <a:gs pos="0">
                  <a:schemeClr val="bg2">
                    <a:shade val="30000"/>
                    <a:satMod val="115000"/>
                  </a:schemeClr>
                </a:gs>
                <a:gs pos="50000">
                  <a:schemeClr val="bg2">
                    <a:shade val="67500"/>
                    <a:satMod val="115000"/>
                  </a:schemeClr>
                </a:gs>
                <a:gs pos="100000">
                  <a:schemeClr val="bg2"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9" name="Group 418"/>
          <p:cNvGrpSpPr/>
          <p:nvPr/>
        </p:nvGrpSpPr>
        <p:grpSpPr>
          <a:xfrm>
            <a:off x="6199705" y="3747114"/>
            <a:ext cx="2878982" cy="431278"/>
            <a:chOff x="5591328" y="412061"/>
            <a:chExt cx="2523980" cy="1387017"/>
          </a:xfrm>
        </p:grpSpPr>
        <p:sp>
          <p:nvSpPr>
            <p:cNvPr id="420" name="TextBox 419"/>
            <p:cNvSpPr txBox="1"/>
            <p:nvPr/>
          </p:nvSpPr>
          <p:spPr>
            <a:xfrm>
              <a:off x="5591328" y="412061"/>
              <a:ext cx="2523980" cy="138701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chemeClr val="accent2">
                      <a:lumMod val="50000"/>
                    </a:schemeClr>
                  </a:solidFill>
                </a:rPr>
                <a:t>Fossil Fuel Combustion</a:t>
              </a:r>
            </a:p>
            <a:p>
              <a:pPr algn="ctr"/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  <a:p>
              <a:pPr algn="ctr"/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421" name="Down Arrow 420"/>
            <p:cNvSpPr/>
            <p:nvPr/>
          </p:nvSpPr>
          <p:spPr>
            <a:xfrm flipV="1">
              <a:off x="7838549" y="484728"/>
              <a:ext cx="153556" cy="1148713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3138019" y="6208253"/>
            <a:ext cx="599070" cy="343146"/>
            <a:chOff x="2366115" y="5601232"/>
            <a:chExt cx="1615597" cy="1461666"/>
          </a:xfrm>
          <a:solidFill>
            <a:schemeClr val="tx1">
              <a:lumMod val="95000"/>
              <a:lumOff val="5000"/>
            </a:schemeClr>
          </a:solidFill>
        </p:grpSpPr>
        <p:sp>
          <p:nvSpPr>
            <p:cNvPr id="423" name="Freeform 422"/>
            <p:cNvSpPr/>
            <p:nvPr/>
          </p:nvSpPr>
          <p:spPr>
            <a:xfrm rot="1116062">
              <a:off x="3230080" y="5900591"/>
              <a:ext cx="751632" cy="1162307"/>
            </a:xfrm>
            <a:custGeom>
              <a:avLst/>
              <a:gdLst>
                <a:gd name="connsiteX0" fmla="*/ 1594 w 1256300"/>
                <a:gd name="connsiteY0" fmla="*/ 601462 h 601517"/>
                <a:gd name="connsiteX1" fmla="*/ 53845 w 1256300"/>
                <a:gd name="connsiteY1" fmla="*/ 274891 h 601517"/>
                <a:gd name="connsiteX2" fmla="*/ 197536 w 1256300"/>
                <a:gd name="connsiteY2" fmla="*/ 39759 h 601517"/>
                <a:gd name="connsiteX3" fmla="*/ 471856 w 1256300"/>
                <a:gd name="connsiteY3" fmla="*/ 92011 h 601517"/>
                <a:gd name="connsiteX4" fmla="*/ 772302 w 1256300"/>
                <a:gd name="connsiteY4" fmla="*/ 571 h 601517"/>
                <a:gd name="connsiteX5" fmla="*/ 1007434 w 1256300"/>
                <a:gd name="connsiteY5" fmla="*/ 144262 h 601517"/>
                <a:gd name="connsiteX6" fmla="*/ 1255628 w 1256300"/>
                <a:gd name="connsiteY6" fmla="*/ 261828 h 601517"/>
                <a:gd name="connsiteX7" fmla="*/ 929056 w 1256300"/>
                <a:gd name="connsiteY7" fmla="*/ 340205 h 601517"/>
                <a:gd name="connsiteX8" fmla="*/ 563296 w 1256300"/>
                <a:gd name="connsiteY8" fmla="*/ 470833 h 601517"/>
                <a:gd name="connsiteX9" fmla="*/ 288976 w 1256300"/>
                <a:gd name="connsiteY9" fmla="*/ 340205 h 601517"/>
                <a:gd name="connsiteX10" fmla="*/ 106096 w 1256300"/>
                <a:gd name="connsiteY10" fmla="*/ 301016 h 601517"/>
                <a:gd name="connsiteX11" fmla="*/ 1594 w 1256300"/>
                <a:gd name="connsiteY11" fmla="*/ 601462 h 60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6300" h="601517">
                  <a:moveTo>
                    <a:pt x="1594" y="601462"/>
                  </a:moveTo>
                  <a:cubicBezTo>
                    <a:pt x="-7114" y="597108"/>
                    <a:pt x="21188" y="368508"/>
                    <a:pt x="53845" y="274891"/>
                  </a:cubicBezTo>
                  <a:cubicBezTo>
                    <a:pt x="86502" y="181274"/>
                    <a:pt x="127868" y="70239"/>
                    <a:pt x="197536" y="39759"/>
                  </a:cubicBezTo>
                  <a:cubicBezTo>
                    <a:pt x="267204" y="9279"/>
                    <a:pt x="376062" y="98542"/>
                    <a:pt x="471856" y="92011"/>
                  </a:cubicBezTo>
                  <a:cubicBezTo>
                    <a:pt x="567650" y="85480"/>
                    <a:pt x="683039" y="-8137"/>
                    <a:pt x="772302" y="571"/>
                  </a:cubicBezTo>
                  <a:cubicBezTo>
                    <a:pt x="861565" y="9279"/>
                    <a:pt x="926880" y="100719"/>
                    <a:pt x="1007434" y="144262"/>
                  </a:cubicBezTo>
                  <a:cubicBezTo>
                    <a:pt x="1087988" y="187805"/>
                    <a:pt x="1268691" y="229171"/>
                    <a:pt x="1255628" y="261828"/>
                  </a:cubicBezTo>
                  <a:cubicBezTo>
                    <a:pt x="1242565" y="294485"/>
                    <a:pt x="1044445" y="305371"/>
                    <a:pt x="929056" y="340205"/>
                  </a:cubicBezTo>
                  <a:cubicBezTo>
                    <a:pt x="813667" y="375039"/>
                    <a:pt x="669976" y="470833"/>
                    <a:pt x="563296" y="470833"/>
                  </a:cubicBezTo>
                  <a:cubicBezTo>
                    <a:pt x="456616" y="470833"/>
                    <a:pt x="365176" y="368508"/>
                    <a:pt x="288976" y="340205"/>
                  </a:cubicBezTo>
                  <a:cubicBezTo>
                    <a:pt x="212776" y="311902"/>
                    <a:pt x="153993" y="250942"/>
                    <a:pt x="106096" y="301016"/>
                  </a:cubicBezTo>
                  <a:cubicBezTo>
                    <a:pt x="58199" y="351090"/>
                    <a:pt x="10302" y="605816"/>
                    <a:pt x="1594" y="6014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9" name="Freeform 428"/>
            <p:cNvSpPr/>
            <p:nvPr/>
          </p:nvSpPr>
          <p:spPr>
            <a:xfrm rot="6140715" flipV="1">
              <a:off x="2644314" y="5748250"/>
              <a:ext cx="1413520" cy="1119483"/>
            </a:xfrm>
            <a:custGeom>
              <a:avLst/>
              <a:gdLst>
                <a:gd name="connsiteX0" fmla="*/ 879101 w 1009730"/>
                <a:gd name="connsiteY0" fmla="*/ 183365 h 828548"/>
                <a:gd name="connsiteX1" fmla="*/ 696221 w 1009730"/>
                <a:gd name="connsiteY1" fmla="*/ 485 h 828548"/>
                <a:gd name="connsiteX2" fmla="*/ 513341 w 1009730"/>
                <a:gd name="connsiteY2" fmla="*/ 131114 h 828548"/>
                <a:gd name="connsiteX3" fmla="*/ 304336 w 1009730"/>
                <a:gd name="connsiteY3" fmla="*/ 170303 h 828548"/>
                <a:gd name="connsiteX4" fmla="*/ 43078 w 1009730"/>
                <a:gd name="connsiteY4" fmla="*/ 222554 h 828548"/>
                <a:gd name="connsiteX5" fmla="*/ 3890 w 1009730"/>
                <a:gd name="connsiteY5" fmla="*/ 444623 h 828548"/>
                <a:gd name="connsiteX6" fmla="*/ 82267 w 1009730"/>
                <a:gd name="connsiteY6" fmla="*/ 692817 h 828548"/>
                <a:gd name="connsiteX7" fmla="*/ 95330 w 1009730"/>
                <a:gd name="connsiteY7" fmla="*/ 823445 h 828548"/>
                <a:gd name="connsiteX8" fmla="*/ 252084 w 1009730"/>
                <a:gd name="connsiteY8" fmla="*/ 523000 h 828548"/>
                <a:gd name="connsiteX9" fmla="*/ 408838 w 1009730"/>
                <a:gd name="connsiteY9" fmla="*/ 379308 h 828548"/>
                <a:gd name="connsiteX10" fmla="*/ 761536 w 1009730"/>
                <a:gd name="connsiteY10" fmla="*/ 470748 h 828548"/>
                <a:gd name="connsiteX11" fmla="*/ 866038 w 1009730"/>
                <a:gd name="connsiteY11" fmla="*/ 287868 h 828548"/>
                <a:gd name="connsiteX12" fmla="*/ 1009730 w 1009730"/>
                <a:gd name="connsiteY12" fmla="*/ 509937 h 828548"/>
                <a:gd name="connsiteX13" fmla="*/ 879101 w 1009730"/>
                <a:gd name="connsiteY13" fmla="*/ 183365 h 82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9730" h="828548">
                  <a:moveTo>
                    <a:pt x="879101" y="183365"/>
                  </a:moveTo>
                  <a:cubicBezTo>
                    <a:pt x="826849" y="98456"/>
                    <a:pt x="757181" y="9193"/>
                    <a:pt x="696221" y="485"/>
                  </a:cubicBezTo>
                  <a:cubicBezTo>
                    <a:pt x="635261" y="-8224"/>
                    <a:pt x="578655" y="102811"/>
                    <a:pt x="513341" y="131114"/>
                  </a:cubicBezTo>
                  <a:cubicBezTo>
                    <a:pt x="448027" y="159417"/>
                    <a:pt x="304336" y="170303"/>
                    <a:pt x="304336" y="170303"/>
                  </a:cubicBezTo>
                  <a:cubicBezTo>
                    <a:pt x="225959" y="185543"/>
                    <a:pt x="93152" y="176834"/>
                    <a:pt x="43078" y="222554"/>
                  </a:cubicBezTo>
                  <a:cubicBezTo>
                    <a:pt x="-6996" y="268274"/>
                    <a:pt x="-2641" y="366246"/>
                    <a:pt x="3890" y="444623"/>
                  </a:cubicBezTo>
                  <a:cubicBezTo>
                    <a:pt x="10421" y="523000"/>
                    <a:pt x="67027" y="629680"/>
                    <a:pt x="82267" y="692817"/>
                  </a:cubicBezTo>
                  <a:cubicBezTo>
                    <a:pt x="97507" y="755954"/>
                    <a:pt x="67027" y="851748"/>
                    <a:pt x="95330" y="823445"/>
                  </a:cubicBezTo>
                  <a:cubicBezTo>
                    <a:pt x="123633" y="795142"/>
                    <a:pt x="199833" y="597023"/>
                    <a:pt x="252084" y="523000"/>
                  </a:cubicBezTo>
                  <a:cubicBezTo>
                    <a:pt x="304335" y="448977"/>
                    <a:pt x="323929" y="388017"/>
                    <a:pt x="408838" y="379308"/>
                  </a:cubicBezTo>
                  <a:cubicBezTo>
                    <a:pt x="493747" y="370599"/>
                    <a:pt x="685336" y="485988"/>
                    <a:pt x="761536" y="470748"/>
                  </a:cubicBezTo>
                  <a:cubicBezTo>
                    <a:pt x="837736" y="455508"/>
                    <a:pt x="824672" y="281336"/>
                    <a:pt x="866038" y="287868"/>
                  </a:cubicBezTo>
                  <a:cubicBezTo>
                    <a:pt x="907404" y="294400"/>
                    <a:pt x="1009730" y="525177"/>
                    <a:pt x="1009730" y="509937"/>
                  </a:cubicBezTo>
                  <a:cubicBezTo>
                    <a:pt x="1009730" y="494697"/>
                    <a:pt x="931353" y="268274"/>
                    <a:pt x="879101" y="1833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6" name="Freeform 445"/>
            <p:cNvSpPr/>
            <p:nvPr/>
          </p:nvSpPr>
          <p:spPr>
            <a:xfrm>
              <a:off x="2366115" y="6103012"/>
              <a:ext cx="1220376" cy="587430"/>
            </a:xfrm>
            <a:custGeom>
              <a:avLst/>
              <a:gdLst>
                <a:gd name="connsiteX0" fmla="*/ 1594 w 1256300"/>
                <a:gd name="connsiteY0" fmla="*/ 601462 h 601517"/>
                <a:gd name="connsiteX1" fmla="*/ 53845 w 1256300"/>
                <a:gd name="connsiteY1" fmla="*/ 274891 h 601517"/>
                <a:gd name="connsiteX2" fmla="*/ 197536 w 1256300"/>
                <a:gd name="connsiteY2" fmla="*/ 39759 h 601517"/>
                <a:gd name="connsiteX3" fmla="*/ 471856 w 1256300"/>
                <a:gd name="connsiteY3" fmla="*/ 92011 h 601517"/>
                <a:gd name="connsiteX4" fmla="*/ 772302 w 1256300"/>
                <a:gd name="connsiteY4" fmla="*/ 571 h 601517"/>
                <a:gd name="connsiteX5" fmla="*/ 1007434 w 1256300"/>
                <a:gd name="connsiteY5" fmla="*/ 144262 h 601517"/>
                <a:gd name="connsiteX6" fmla="*/ 1255628 w 1256300"/>
                <a:gd name="connsiteY6" fmla="*/ 261828 h 601517"/>
                <a:gd name="connsiteX7" fmla="*/ 929056 w 1256300"/>
                <a:gd name="connsiteY7" fmla="*/ 340205 h 601517"/>
                <a:gd name="connsiteX8" fmla="*/ 563296 w 1256300"/>
                <a:gd name="connsiteY8" fmla="*/ 470833 h 601517"/>
                <a:gd name="connsiteX9" fmla="*/ 288976 w 1256300"/>
                <a:gd name="connsiteY9" fmla="*/ 340205 h 601517"/>
                <a:gd name="connsiteX10" fmla="*/ 106096 w 1256300"/>
                <a:gd name="connsiteY10" fmla="*/ 301016 h 601517"/>
                <a:gd name="connsiteX11" fmla="*/ 1594 w 1256300"/>
                <a:gd name="connsiteY11" fmla="*/ 601462 h 60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56300" h="601517">
                  <a:moveTo>
                    <a:pt x="1594" y="601462"/>
                  </a:moveTo>
                  <a:cubicBezTo>
                    <a:pt x="-7114" y="597108"/>
                    <a:pt x="21188" y="368508"/>
                    <a:pt x="53845" y="274891"/>
                  </a:cubicBezTo>
                  <a:cubicBezTo>
                    <a:pt x="86502" y="181274"/>
                    <a:pt x="127868" y="70239"/>
                    <a:pt x="197536" y="39759"/>
                  </a:cubicBezTo>
                  <a:cubicBezTo>
                    <a:pt x="267204" y="9279"/>
                    <a:pt x="376062" y="98542"/>
                    <a:pt x="471856" y="92011"/>
                  </a:cubicBezTo>
                  <a:cubicBezTo>
                    <a:pt x="567650" y="85480"/>
                    <a:pt x="683039" y="-8137"/>
                    <a:pt x="772302" y="571"/>
                  </a:cubicBezTo>
                  <a:cubicBezTo>
                    <a:pt x="861565" y="9279"/>
                    <a:pt x="926880" y="100719"/>
                    <a:pt x="1007434" y="144262"/>
                  </a:cubicBezTo>
                  <a:cubicBezTo>
                    <a:pt x="1087988" y="187805"/>
                    <a:pt x="1268691" y="229171"/>
                    <a:pt x="1255628" y="261828"/>
                  </a:cubicBezTo>
                  <a:cubicBezTo>
                    <a:pt x="1242565" y="294485"/>
                    <a:pt x="1044445" y="305371"/>
                    <a:pt x="929056" y="340205"/>
                  </a:cubicBezTo>
                  <a:cubicBezTo>
                    <a:pt x="813667" y="375039"/>
                    <a:pt x="669976" y="470833"/>
                    <a:pt x="563296" y="470833"/>
                  </a:cubicBezTo>
                  <a:cubicBezTo>
                    <a:pt x="456616" y="470833"/>
                    <a:pt x="365176" y="368508"/>
                    <a:pt x="288976" y="340205"/>
                  </a:cubicBezTo>
                  <a:cubicBezTo>
                    <a:pt x="212776" y="311902"/>
                    <a:pt x="153993" y="250942"/>
                    <a:pt x="106096" y="301016"/>
                  </a:cubicBezTo>
                  <a:cubicBezTo>
                    <a:pt x="58199" y="351090"/>
                    <a:pt x="10302" y="605816"/>
                    <a:pt x="1594" y="6014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7" name="Freeform 446"/>
            <p:cNvSpPr/>
            <p:nvPr/>
          </p:nvSpPr>
          <p:spPr>
            <a:xfrm rot="20439301">
              <a:off x="2584151" y="5694911"/>
              <a:ext cx="696806" cy="1298405"/>
            </a:xfrm>
            <a:custGeom>
              <a:avLst/>
              <a:gdLst>
                <a:gd name="connsiteX0" fmla="*/ 879101 w 1009730"/>
                <a:gd name="connsiteY0" fmla="*/ 183365 h 828548"/>
                <a:gd name="connsiteX1" fmla="*/ 696221 w 1009730"/>
                <a:gd name="connsiteY1" fmla="*/ 485 h 828548"/>
                <a:gd name="connsiteX2" fmla="*/ 513341 w 1009730"/>
                <a:gd name="connsiteY2" fmla="*/ 131114 h 828548"/>
                <a:gd name="connsiteX3" fmla="*/ 304336 w 1009730"/>
                <a:gd name="connsiteY3" fmla="*/ 170303 h 828548"/>
                <a:gd name="connsiteX4" fmla="*/ 43078 w 1009730"/>
                <a:gd name="connsiteY4" fmla="*/ 222554 h 828548"/>
                <a:gd name="connsiteX5" fmla="*/ 3890 w 1009730"/>
                <a:gd name="connsiteY5" fmla="*/ 444623 h 828548"/>
                <a:gd name="connsiteX6" fmla="*/ 82267 w 1009730"/>
                <a:gd name="connsiteY6" fmla="*/ 692817 h 828548"/>
                <a:gd name="connsiteX7" fmla="*/ 95330 w 1009730"/>
                <a:gd name="connsiteY7" fmla="*/ 823445 h 828548"/>
                <a:gd name="connsiteX8" fmla="*/ 252084 w 1009730"/>
                <a:gd name="connsiteY8" fmla="*/ 523000 h 828548"/>
                <a:gd name="connsiteX9" fmla="*/ 408838 w 1009730"/>
                <a:gd name="connsiteY9" fmla="*/ 379308 h 828548"/>
                <a:gd name="connsiteX10" fmla="*/ 761536 w 1009730"/>
                <a:gd name="connsiteY10" fmla="*/ 470748 h 828548"/>
                <a:gd name="connsiteX11" fmla="*/ 866038 w 1009730"/>
                <a:gd name="connsiteY11" fmla="*/ 287868 h 828548"/>
                <a:gd name="connsiteX12" fmla="*/ 1009730 w 1009730"/>
                <a:gd name="connsiteY12" fmla="*/ 509937 h 828548"/>
                <a:gd name="connsiteX13" fmla="*/ 879101 w 1009730"/>
                <a:gd name="connsiteY13" fmla="*/ 183365 h 82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9730" h="828548">
                  <a:moveTo>
                    <a:pt x="879101" y="183365"/>
                  </a:moveTo>
                  <a:cubicBezTo>
                    <a:pt x="826849" y="98456"/>
                    <a:pt x="757181" y="9193"/>
                    <a:pt x="696221" y="485"/>
                  </a:cubicBezTo>
                  <a:cubicBezTo>
                    <a:pt x="635261" y="-8224"/>
                    <a:pt x="578655" y="102811"/>
                    <a:pt x="513341" y="131114"/>
                  </a:cubicBezTo>
                  <a:cubicBezTo>
                    <a:pt x="448027" y="159417"/>
                    <a:pt x="304336" y="170303"/>
                    <a:pt x="304336" y="170303"/>
                  </a:cubicBezTo>
                  <a:cubicBezTo>
                    <a:pt x="225959" y="185543"/>
                    <a:pt x="93152" y="176834"/>
                    <a:pt x="43078" y="222554"/>
                  </a:cubicBezTo>
                  <a:cubicBezTo>
                    <a:pt x="-6996" y="268274"/>
                    <a:pt x="-2641" y="366246"/>
                    <a:pt x="3890" y="444623"/>
                  </a:cubicBezTo>
                  <a:cubicBezTo>
                    <a:pt x="10421" y="523000"/>
                    <a:pt x="67027" y="629680"/>
                    <a:pt x="82267" y="692817"/>
                  </a:cubicBezTo>
                  <a:cubicBezTo>
                    <a:pt x="97507" y="755954"/>
                    <a:pt x="67027" y="851748"/>
                    <a:pt x="95330" y="823445"/>
                  </a:cubicBezTo>
                  <a:cubicBezTo>
                    <a:pt x="123633" y="795142"/>
                    <a:pt x="199833" y="597023"/>
                    <a:pt x="252084" y="523000"/>
                  </a:cubicBezTo>
                  <a:cubicBezTo>
                    <a:pt x="304335" y="448977"/>
                    <a:pt x="323929" y="388017"/>
                    <a:pt x="408838" y="379308"/>
                  </a:cubicBezTo>
                  <a:cubicBezTo>
                    <a:pt x="493747" y="370599"/>
                    <a:pt x="685336" y="485988"/>
                    <a:pt x="761536" y="470748"/>
                  </a:cubicBezTo>
                  <a:cubicBezTo>
                    <a:pt x="837736" y="455508"/>
                    <a:pt x="824672" y="281336"/>
                    <a:pt x="866038" y="287868"/>
                  </a:cubicBezTo>
                  <a:cubicBezTo>
                    <a:pt x="907404" y="294400"/>
                    <a:pt x="1009730" y="525177"/>
                    <a:pt x="1009730" y="509937"/>
                  </a:cubicBezTo>
                  <a:cubicBezTo>
                    <a:pt x="1009730" y="494697"/>
                    <a:pt x="931353" y="268274"/>
                    <a:pt x="879101" y="1833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 rot="-900000">
            <a:off x="8274664" y="3466331"/>
            <a:ext cx="259022" cy="86777"/>
            <a:chOff x="7604921" y="304800"/>
            <a:chExt cx="937973" cy="381000"/>
          </a:xfrm>
        </p:grpSpPr>
        <p:sp>
          <p:nvSpPr>
            <p:cNvPr id="35" name="Oval 34"/>
            <p:cNvSpPr/>
            <p:nvPr/>
          </p:nvSpPr>
          <p:spPr>
            <a:xfrm>
              <a:off x="7704749" y="533400"/>
              <a:ext cx="196340" cy="1524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8" name="Oval 447"/>
            <p:cNvSpPr/>
            <p:nvPr/>
          </p:nvSpPr>
          <p:spPr>
            <a:xfrm>
              <a:off x="8261860" y="533400"/>
              <a:ext cx="196340" cy="1524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7604921" y="457200"/>
              <a:ext cx="937973" cy="156865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7788615" y="304800"/>
              <a:ext cx="594929" cy="152400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Freeform 36"/>
          <p:cNvSpPr/>
          <p:nvPr/>
        </p:nvSpPr>
        <p:spPr>
          <a:xfrm>
            <a:off x="8072846" y="2886891"/>
            <a:ext cx="1005840" cy="728978"/>
          </a:xfrm>
          <a:custGeom>
            <a:avLst/>
            <a:gdLst>
              <a:gd name="connsiteX0" fmla="*/ 0 w 1005840"/>
              <a:gd name="connsiteY0" fmla="*/ 718458 h 728978"/>
              <a:gd name="connsiteX1" fmla="*/ 352697 w 1005840"/>
              <a:gd name="connsiteY1" fmla="*/ 692332 h 728978"/>
              <a:gd name="connsiteX2" fmla="*/ 666205 w 1005840"/>
              <a:gd name="connsiteY2" fmla="*/ 418012 h 728978"/>
              <a:gd name="connsiteX3" fmla="*/ 182880 w 1005840"/>
              <a:gd name="connsiteY3" fmla="*/ 300446 h 728978"/>
              <a:gd name="connsiteX4" fmla="*/ 640080 w 1005840"/>
              <a:gd name="connsiteY4" fmla="*/ 274320 h 728978"/>
              <a:gd name="connsiteX5" fmla="*/ 600891 w 1005840"/>
              <a:gd name="connsiteY5" fmla="*/ 222069 h 728978"/>
              <a:gd name="connsiteX6" fmla="*/ 418011 w 1005840"/>
              <a:gd name="connsiteY6" fmla="*/ 222069 h 728978"/>
              <a:gd name="connsiteX7" fmla="*/ 483325 w 1005840"/>
              <a:gd name="connsiteY7" fmla="*/ 182880 h 728978"/>
              <a:gd name="connsiteX8" fmla="*/ 770708 w 1005840"/>
              <a:gd name="connsiteY8" fmla="*/ 182880 h 728978"/>
              <a:gd name="connsiteX9" fmla="*/ 1005840 w 1005840"/>
              <a:gd name="connsiteY9" fmla="*/ 0 h 728978"/>
              <a:gd name="connsiteX10" fmla="*/ 1005840 w 1005840"/>
              <a:gd name="connsiteY10" fmla="*/ 0 h 728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05840" h="728978">
                <a:moveTo>
                  <a:pt x="0" y="718458"/>
                </a:moveTo>
                <a:cubicBezTo>
                  <a:pt x="120831" y="730432"/>
                  <a:pt x="241663" y="742406"/>
                  <a:pt x="352697" y="692332"/>
                </a:cubicBezTo>
                <a:cubicBezTo>
                  <a:pt x="463731" y="642258"/>
                  <a:pt x="694508" y="483326"/>
                  <a:pt x="666205" y="418012"/>
                </a:cubicBezTo>
                <a:cubicBezTo>
                  <a:pt x="637902" y="352698"/>
                  <a:pt x="187234" y="324395"/>
                  <a:pt x="182880" y="300446"/>
                </a:cubicBezTo>
                <a:cubicBezTo>
                  <a:pt x="178526" y="276497"/>
                  <a:pt x="570412" y="287383"/>
                  <a:pt x="640080" y="274320"/>
                </a:cubicBezTo>
                <a:cubicBezTo>
                  <a:pt x="709749" y="261257"/>
                  <a:pt x="637902" y="230777"/>
                  <a:pt x="600891" y="222069"/>
                </a:cubicBezTo>
                <a:cubicBezTo>
                  <a:pt x="563880" y="213361"/>
                  <a:pt x="437605" y="228600"/>
                  <a:pt x="418011" y="222069"/>
                </a:cubicBezTo>
                <a:cubicBezTo>
                  <a:pt x="398417" y="215537"/>
                  <a:pt x="424542" y="189411"/>
                  <a:pt x="483325" y="182880"/>
                </a:cubicBezTo>
                <a:cubicBezTo>
                  <a:pt x="542108" y="176348"/>
                  <a:pt x="683622" y="213360"/>
                  <a:pt x="770708" y="182880"/>
                </a:cubicBezTo>
                <a:cubicBezTo>
                  <a:pt x="857794" y="152400"/>
                  <a:pt x="1005840" y="0"/>
                  <a:pt x="1005840" y="0"/>
                </a:cubicBezTo>
                <a:lnTo>
                  <a:pt x="1005840" y="0"/>
                </a:lnTo>
              </a:path>
            </a:pathLst>
          </a:cu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3" name="Group 382"/>
          <p:cNvGrpSpPr/>
          <p:nvPr/>
        </p:nvGrpSpPr>
        <p:grpSpPr>
          <a:xfrm>
            <a:off x="5340923" y="5073390"/>
            <a:ext cx="2426961" cy="443037"/>
            <a:chOff x="395824" y="4726388"/>
            <a:chExt cx="2755659" cy="961287"/>
          </a:xfrm>
        </p:grpSpPr>
        <p:sp>
          <p:nvSpPr>
            <p:cNvPr id="384" name="TextBox 383"/>
            <p:cNvSpPr txBox="1"/>
            <p:nvPr/>
          </p:nvSpPr>
          <p:spPr>
            <a:xfrm>
              <a:off x="395824" y="4726388"/>
              <a:ext cx="2755659" cy="961287"/>
            </a:xfrm>
            <a:prstGeom prst="rect">
              <a:avLst/>
            </a:prstGeom>
            <a:solidFill>
              <a:srgbClr val="EEFEDE"/>
            </a:solidFill>
            <a:ln w="28575">
              <a:solidFill>
                <a:srgbClr val="33CC3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smtClean="0">
                  <a:solidFill>
                    <a:srgbClr val="33CC33"/>
                  </a:solidFill>
                </a:rPr>
                <a:t>Algae </a:t>
              </a:r>
              <a:r>
                <a:rPr lang="en-US" sz="1600" b="1">
                  <a:solidFill>
                    <a:srgbClr val="33CC33"/>
                  </a:solidFill>
                </a:rPr>
                <a:t>/</a:t>
              </a:r>
              <a:r>
                <a:rPr lang="en-US" sz="1600" b="1" smtClean="0">
                  <a:solidFill>
                    <a:srgbClr val="33CC33"/>
                  </a:solidFill>
                </a:rPr>
                <a:t>Aquatic Plants</a:t>
              </a:r>
            </a:p>
            <a:p>
              <a:pPr algn="ctr"/>
              <a:endParaRPr lang="en-US" sz="1600" b="1">
                <a:solidFill>
                  <a:srgbClr val="33CC33"/>
                </a:solidFill>
              </a:endParaRPr>
            </a:p>
            <a:p>
              <a:pPr algn="ctr"/>
              <a:endParaRPr lang="en-US" sz="1600" b="1">
                <a:solidFill>
                  <a:srgbClr val="33CC33"/>
                </a:solidFill>
              </a:endParaRPr>
            </a:p>
          </p:txBody>
        </p:sp>
        <p:sp>
          <p:nvSpPr>
            <p:cNvPr id="385" name="Down Arrow 384"/>
            <p:cNvSpPr/>
            <p:nvPr/>
          </p:nvSpPr>
          <p:spPr>
            <a:xfrm>
              <a:off x="2897050" y="4878519"/>
              <a:ext cx="138841" cy="674706"/>
            </a:xfrm>
            <a:prstGeom prst="downArrow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3" name="Group 372"/>
          <p:cNvGrpSpPr/>
          <p:nvPr/>
        </p:nvGrpSpPr>
        <p:grpSpPr>
          <a:xfrm>
            <a:off x="209587" y="3806713"/>
            <a:ext cx="857213" cy="993887"/>
            <a:chOff x="4993697" y="1556973"/>
            <a:chExt cx="771885" cy="965676"/>
          </a:xfrm>
        </p:grpSpPr>
        <p:sp>
          <p:nvSpPr>
            <p:cNvPr id="39" name="Teardrop 38"/>
            <p:cNvSpPr/>
            <p:nvPr/>
          </p:nvSpPr>
          <p:spPr>
            <a:xfrm flipV="1">
              <a:off x="5375480" y="1556973"/>
              <a:ext cx="285917" cy="838200"/>
            </a:xfrm>
            <a:prstGeom prst="teardrop">
              <a:avLst/>
            </a:prstGeom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Teardrop 225"/>
            <p:cNvSpPr/>
            <p:nvPr/>
          </p:nvSpPr>
          <p:spPr>
            <a:xfrm flipH="1" flipV="1">
              <a:off x="5142078" y="1600516"/>
              <a:ext cx="276911" cy="762000"/>
            </a:xfrm>
            <a:prstGeom prst="teardrop">
              <a:avLst/>
            </a:prstGeom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9" name="Teardrop 448"/>
            <p:cNvSpPr/>
            <p:nvPr/>
          </p:nvSpPr>
          <p:spPr>
            <a:xfrm flipH="1" flipV="1">
              <a:off x="5241527" y="1752916"/>
              <a:ext cx="276911" cy="762000"/>
            </a:xfrm>
            <a:prstGeom prst="teardrop">
              <a:avLst/>
            </a:prstGeom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0" name="Teardrop 449"/>
            <p:cNvSpPr/>
            <p:nvPr/>
          </p:nvSpPr>
          <p:spPr>
            <a:xfrm flipH="1" flipV="1">
              <a:off x="5374928" y="1583510"/>
              <a:ext cx="126687" cy="762000"/>
            </a:xfrm>
            <a:prstGeom prst="teardrop">
              <a:avLst/>
            </a:prstGeom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2" name="Can 371"/>
            <p:cNvSpPr/>
            <p:nvPr/>
          </p:nvSpPr>
          <p:spPr>
            <a:xfrm rot="780000">
              <a:off x="5221405" y="2390308"/>
              <a:ext cx="541535" cy="132341"/>
            </a:xfrm>
            <a:prstGeom prst="can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1" name="Can 450"/>
            <p:cNvSpPr/>
            <p:nvPr/>
          </p:nvSpPr>
          <p:spPr>
            <a:xfrm rot="-480000">
              <a:off x="4993697" y="2331642"/>
              <a:ext cx="771885" cy="130194"/>
            </a:xfrm>
            <a:prstGeom prst="can">
              <a:avLst/>
            </a:prstGeom>
            <a:blipFill>
              <a:blip r:embed="rId5"/>
              <a:tile tx="0" ty="0" sx="100000" sy="100000" flip="none" algn="tl"/>
            </a:blip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2" name="Can 451"/>
            <p:cNvSpPr/>
            <p:nvPr/>
          </p:nvSpPr>
          <p:spPr>
            <a:xfrm rot="277592">
              <a:off x="5145691" y="2366343"/>
              <a:ext cx="522623" cy="150366"/>
            </a:xfrm>
            <a:prstGeom prst="can">
              <a:avLst/>
            </a:prstGeom>
            <a:blipFill>
              <a:blip r:embed="rId6"/>
              <a:tile tx="0" ty="0" sx="100000" sy="100000" flip="none" algn="tl"/>
            </a:blip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6" name="Group 385"/>
          <p:cNvGrpSpPr/>
          <p:nvPr/>
        </p:nvGrpSpPr>
        <p:grpSpPr>
          <a:xfrm>
            <a:off x="19725" y="4866379"/>
            <a:ext cx="1877638" cy="371924"/>
            <a:chOff x="147328" y="4799596"/>
            <a:chExt cx="2090245" cy="815608"/>
          </a:xfrm>
        </p:grpSpPr>
        <p:sp>
          <p:nvSpPr>
            <p:cNvPr id="453" name="TextBox 452"/>
            <p:cNvSpPr txBox="1"/>
            <p:nvPr/>
          </p:nvSpPr>
          <p:spPr>
            <a:xfrm>
              <a:off x="147328" y="4799596"/>
              <a:ext cx="2090245" cy="81560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chemeClr val="accent2">
                      <a:lumMod val="50000"/>
                    </a:schemeClr>
                  </a:solidFill>
                </a:rPr>
                <a:t>Fires</a:t>
              </a:r>
            </a:p>
            <a:p>
              <a:pPr algn="ctr"/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  <a:p>
              <a:pPr algn="ctr"/>
              <a:endParaRPr lang="en-US" sz="1100" b="1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454" name="Down Arrow 453"/>
            <p:cNvSpPr/>
            <p:nvPr/>
          </p:nvSpPr>
          <p:spPr>
            <a:xfrm flipV="1">
              <a:off x="1482621" y="4929186"/>
              <a:ext cx="161995" cy="561672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3" name="Group 442"/>
          <p:cNvGrpSpPr/>
          <p:nvPr/>
        </p:nvGrpSpPr>
        <p:grpSpPr>
          <a:xfrm>
            <a:off x="864020" y="5928501"/>
            <a:ext cx="2071000" cy="426275"/>
            <a:chOff x="5241052" y="382016"/>
            <a:chExt cx="2523980" cy="809982"/>
          </a:xfrm>
        </p:grpSpPr>
        <p:sp>
          <p:nvSpPr>
            <p:cNvPr id="444" name="TextBox 443"/>
            <p:cNvSpPr txBox="1"/>
            <p:nvPr/>
          </p:nvSpPr>
          <p:spPr>
            <a:xfrm>
              <a:off x="5241052" y="382016"/>
              <a:ext cx="2523980" cy="809982"/>
            </a:xfrm>
            <a:prstGeom prst="rect">
              <a:avLst/>
            </a:prstGeom>
            <a:solidFill>
              <a:srgbClr val="EEFEDE"/>
            </a:solidFill>
            <a:ln w="28575">
              <a:solidFill>
                <a:srgbClr val="33CC3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33CC33"/>
                  </a:solidFill>
                </a:rPr>
                <a:t>Fossil Fuels</a:t>
              </a:r>
            </a:p>
            <a:p>
              <a:pPr algn="ctr"/>
              <a:endParaRPr lang="en-US" b="1">
                <a:solidFill>
                  <a:srgbClr val="33CC33"/>
                </a:solidFill>
              </a:endParaRPr>
            </a:p>
            <a:p>
              <a:pPr algn="ctr"/>
              <a:endParaRPr lang="en-US" sz="100" b="1">
                <a:solidFill>
                  <a:srgbClr val="33CC33"/>
                </a:solidFill>
              </a:endParaRPr>
            </a:p>
          </p:txBody>
        </p:sp>
        <p:sp>
          <p:nvSpPr>
            <p:cNvPr id="445" name="Down Arrow 444"/>
            <p:cNvSpPr/>
            <p:nvPr/>
          </p:nvSpPr>
          <p:spPr>
            <a:xfrm>
              <a:off x="7191255" y="481711"/>
              <a:ext cx="155854" cy="564448"/>
            </a:xfrm>
            <a:prstGeom prst="downArrow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7506047" y="5486400"/>
            <a:ext cx="1561753" cy="620133"/>
            <a:chOff x="7861839" y="4818721"/>
            <a:chExt cx="1561753" cy="620133"/>
          </a:xfrm>
        </p:grpSpPr>
        <p:grpSp>
          <p:nvGrpSpPr>
            <p:cNvPr id="34" name="Group 33"/>
            <p:cNvGrpSpPr/>
            <p:nvPr/>
          </p:nvGrpSpPr>
          <p:grpSpPr>
            <a:xfrm>
              <a:off x="8187040" y="4878616"/>
              <a:ext cx="832897" cy="366793"/>
              <a:chOff x="7769884" y="5466720"/>
              <a:chExt cx="832897" cy="366793"/>
            </a:xfrm>
          </p:grpSpPr>
          <p:sp>
            <p:nvSpPr>
              <p:cNvPr id="458" name="Freeform 457"/>
              <p:cNvSpPr/>
              <p:nvPr/>
            </p:nvSpPr>
            <p:spPr>
              <a:xfrm rot="20557209" flipV="1">
                <a:off x="7952378" y="5466720"/>
                <a:ext cx="650403" cy="366793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Freeform 459"/>
              <p:cNvSpPr/>
              <p:nvPr/>
            </p:nvSpPr>
            <p:spPr>
              <a:xfrm rot="20557209" flipV="1">
                <a:off x="7769884" y="5654761"/>
                <a:ext cx="559091" cy="174993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7861839" y="4818721"/>
              <a:ext cx="1561753" cy="620133"/>
              <a:chOff x="7431310" y="5432339"/>
              <a:chExt cx="1561753" cy="620133"/>
            </a:xfrm>
          </p:grpSpPr>
          <p:sp>
            <p:nvSpPr>
              <p:cNvPr id="455" name="Freeform 454"/>
              <p:cNvSpPr/>
              <p:nvPr/>
            </p:nvSpPr>
            <p:spPr>
              <a:xfrm rot="1186736">
                <a:off x="8025186" y="5599616"/>
                <a:ext cx="966323" cy="274228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FFF18B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Freeform 455"/>
              <p:cNvSpPr/>
              <p:nvPr/>
            </p:nvSpPr>
            <p:spPr>
              <a:xfrm rot="1117886">
                <a:off x="8050668" y="5432339"/>
                <a:ext cx="942395" cy="253447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Freeform 456"/>
              <p:cNvSpPr/>
              <p:nvPr/>
            </p:nvSpPr>
            <p:spPr>
              <a:xfrm rot="20557209" flipV="1">
                <a:off x="8290952" y="5476133"/>
                <a:ext cx="559091" cy="174993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FFE629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9" name="Freeform 458"/>
              <p:cNvSpPr/>
              <p:nvPr/>
            </p:nvSpPr>
            <p:spPr>
              <a:xfrm rot="1186736">
                <a:off x="7504118" y="5778244"/>
                <a:ext cx="966323" cy="274228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solidFill>
                <a:srgbClr val="FFF18B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Freeform 460"/>
              <p:cNvSpPr/>
              <p:nvPr/>
            </p:nvSpPr>
            <p:spPr>
              <a:xfrm rot="20557209" flipV="1">
                <a:off x="7431310" y="5645348"/>
                <a:ext cx="650403" cy="366793"/>
              </a:xfrm>
              <a:custGeom>
                <a:avLst/>
                <a:gdLst>
                  <a:gd name="connsiteX0" fmla="*/ 1594 w 1256300"/>
                  <a:gd name="connsiteY0" fmla="*/ 601462 h 601517"/>
                  <a:gd name="connsiteX1" fmla="*/ 53845 w 1256300"/>
                  <a:gd name="connsiteY1" fmla="*/ 274891 h 601517"/>
                  <a:gd name="connsiteX2" fmla="*/ 197536 w 1256300"/>
                  <a:gd name="connsiteY2" fmla="*/ 39759 h 601517"/>
                  <a:gd name="connsiteX3" fmla="*/ 471856 w 1256300"/>
                  <a:gd name="connsiteY3" fmla="*/ 92011 h 601517"/>
                  <a:gd name="connsiteX4" fmla="*/ 772302 w 1256300"/>
                  <a:gd name="connsiteY4" fmla="*/ 571 h 601517"/>
                  <a:gd name="connsiteX5" fmla="*/ 1007434 w 1256300"/>
                  <a:gd name="connsiteY5" fmla="*/ 144262 h 601517"/>
                  <a:gd name="connsiteX6" fmla="*/ 1255628 w 1256300"/>
                  <a:gd name="connsiteY6" fmla="*/ 261828 h 601517"/>
                  <a:gd name="connsiteX7" fmla="*/ 929056 w 1256300"/>
                  <a:gd name="connsiteY7" fmla="*/ 340205 h 601517"/>
                  <a:gd name="connsiteX8" fmla="*/ 563296 w 1256300"/>
                  <a:gd name="connsiteY8" fmla="*/ 470833 h 601517"/>
                  <a:gd name="connsiteX9" fmla="*/ 288976 w 1256300"/>
                  <a:gd name="connsiteY9" fmla="*/ 340205 h 601517"/>
                  <a:gd name="connsiteX10" fmla="*/ 106096 w 1256300"/>
                  <a:gd name="connsiteY10" fmla="*/ 301016 h 601517"/>
                  <a:gd name="connsiteX11" fmla="*/ 1594 w 1256300"/>
                  <a:gd name="connsiteY11" fmla="*/ 601462 h 601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6300" h="601517">
                    <a:moveTo>
                      <a:pt x="1594" y="601462"/>
                    </a:moveTo>
                    <a:cubicBezTo>
                      <a:pt x="-7114" y="597108"/>
                      <a:pt x="21188" y="368508"/>
                      <a:pt x="53845" y="274891"/>
                    </a:cubicBezTo>
                    <a:cubicBezTo>
                      <a:pt x="86502" y="181274"/>
                      <a:pt x="127868" y="70239"/>
                      <a:pt x="197536" y="39759"/>
                    </a:cubicBezTo>
                    <a:cubicBezTo>
                      <a:pt x="267204" y="9279"/>
                      <a:pt x="376062" y="98542"/>
                      <a:pt x="471856" y="92011"/>
                    </a:cubicBezTo>
                    <a:cubicBezTo>
                      <a:pt x="567650" y="85480"/>
                      <a:pt x="683039" y="-8137"/>
                      <a:pt x="772302" y="571"/>
                    </a:cubicBezTo>
                    <a:cubicBezTo>
                      <a:pt x="861565" y="9279"/>
                      <a:pt x="926880" y="100719"/>
                      <a:pt x="1007434" y="144262"/>
                    </a:cubicBezTo>
                    <a:cubicBezTo>
                      <a:pt x="1087988" y="187805"/>
                      <a:pt x="1268691" y="229171"/>
                      <a:pt x="1255628" y="261828"/>
                    </a:cubicBezTo>
                    <a:cubicBezTo>
                      <a:pt x="1242565" y="294485"/>
                      <a:pt x="1044445" y="305371"/>
                      <a:pt x="929056" y="340205"/>
                    </a:cubicBezTo>
                    <a:cubicBezTo>
                      <a:pt x="813667" y="375039"/>
                      <a:pt x="669976" y="470833"/>
                      <a:pt x="563296" y="470833"/>
                    </a:cubicBezTo>
                    <a:cubicBezTo>
                      <a:pt x="456616" y="470833"/>
                      <a:pt x="365176" y="368508"/>
                      <a:pt x="288976" y="340205"/>
                    </a:cubicBezTo>
                    <a:cubicBezTo>
                      <a:pt x="212776" y="311902"/>
                      <a:pt x="153993" y="250942"/>
                      <a:pt x="106096" y="301016"/>
                    </a:cubicBezTo>
                    <a:cubicBezTo>
                      <a:pt x="58199" y="351090"/>
                      <a:pt x="10302" y="605816"/>
                      <a:pt x="1594" y="60146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2" name="Group 461"/>
          <p:cNvGrpSpPr/>
          <p:nvPr/>
        </p:nvGrpSpPr>
        <p:grpSpPr>
          <a:xfrm>
            <a:off x="5638800" y="6172200"/>
            <a:ext cx="3332815" cy="416523"/>
            <a:chOff x="31022" y="4799596"/>
            <a:chExt cx="2369014" cy="2504925"/>
          </a:xfrm>
        </p:grpSpPr>
        <p:sp>
          <p:nvSpPr>
            <p:cNvPr id="463" name="TextBox 462"/>
            <p:cNvSpPr txBox="1"/>
            <p:nvPr/>
          </p:nvSpPr>
          <p:spPr>
            <a:xfrm>
              <a:off x="31022" y="4799596"/>
              <a:ext cx="2369014" cy="2504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chemeClr val="accent2">
                      <a:lumMod val="50000"/>
                    </a:schemeClr>
                  </a:solidFill>
                </a:rPr>
                <a:t>Decomposition/Respiration</a:t>
              </a:r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  <a:p>
              <a:pPr algn="ctr"/>
              <a:endParaRPr lang="en-US" sz="1100" b="1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464" name="Down Arrow 463"/>
            <p:cNvSpPr/>
            <p:nvPr/>
          </p:nvSpPr>
          <p:spPr>
            <a:xfrm flipV="1">
              <a:off x="2204343" y="4929171"/>
              <a:ext cx="109658" cy="1767682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0413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Ocean Acidification</a:t>
            </a:r>
          </a:p>
          <a:p>
            <a:r>
              <a:rPr lang="en-US" smtClean="0"/>
              <a:t>Sea Level Rise</a:t>
            </a:r>
          </a:p>
          <a:p>
            <a:r>
              <a:rPr lang="en-US" smtClean="0"/>
              <a:t>Increasingly Severe Storms and Droughts</a:t>
            </a:r>
          </a:p>
          <a:p>
            <a:r>
              <a:rPr lang="en-US" smtClean="0"/>
              <a:t>Changing Agricultural Patterns</a:t>
            </a:r>
          </a:p>
          <a:p>
            <a:r>
              <a:rPr lang="en-US" smtClean="0"/>
              <a:t>Migration of Tropical Diseases Poleward</a:t>
            </a:r>
          </a:p>
          <a:p>
            <a:r>
              <a:rPr lang="en-US" smtClean="0"/>
              <a:t>Changing Ocean Circulation Patterns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2281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21717" y="304800"/>
            <a:ext cx="6896247" cy="9233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Climate Change: Effects</a:t>
            </a:r>
            <a:endParaRPr lang="en-US" sz="5400" b="1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7532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06054" y="304800"/>
            <a:ext cx="5127558" cy="9233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Carbon Cycle</a:t>
            </a:r>
            <a:endParaRPr lang="en-US" sz="5400" b="1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0"/>
            <a:ext cx="9144000" cy="1228130"/>
            <a:chOff x="0" y="0"/>
            <a:chExt cx="9144000" cy="1228130"/>
          </a:xfrm>
          <a:solidFill>
            <a:schemeClr val="accent1">
              <a:lumMod val="75000"/>
            </a:schemeClr>
          </a:solidFill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228130"/>
            </a:xfrm>
            <a:prstGeom prst="rect">
              <a:avLst/>
            </a:prstGeom>
            <a:grp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695908" y="304800"/>
              <a:ext cx="5747857" cy="923330"/>
            </a:xfrm>
            <a:prstGeom prst="rect">
              <a:avLst/>
            </a:prstGeom>
            <a:grp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smtClean="0">
                  <a:ln w="12700">
                    <a:solidFill>
                      <a:schemeClr val="accent1">
                        <a:lumMod val="50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Ocean Acidification</a:t>
              </a:r>
              <a:endParaRPr lang="en-US" sz="5400" b="1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0" y="1447800"/>
            <a:ext cx="90678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/>
              <a:t>A</a:t>
            </a:r>
            <a:r>
              <a:rPr lang="en-US" sz="2400" i="1" smtClean="0"/>
              <a:t>tmospheric carbon dioxide (CO</a:t>
            </a:r>
            <a:r>
              <a:rPr lang="en-US" sz="2400" i="1" baseline="-25000" smtClean="0"/>
              <a:t>2 </a:t>
            </a:r>
            <a:r>
              <a:rPr lang="en-US" sz="2400" i="1" smtClean="0"/>
              <a:t>) levels are rising </a:t>
            </a:r>
          </a:p>
          <a:p>
            <a:pPr algn="ctr"/>
            <a:r>
              <a:rPr lang="en-US" sz="2400" i="1" smtClean="0"/>
              <a:t>because of fossil fuel combustion.</a:t>
            </a:r>
            <a:endParaRPr lang="en-US" sz="2000" i="1" smtClean="0"/>
          </a:p>
          <a:p>
            <a:endParaRPr lang="en-US" sz="2000" smtClean="0"/>
          </a:p>
        </p:txBody>
      </p:sp>
      <p:grpSp>
        <p:nvGrpSpPr>
          <p:cNvPr id="10" name="Group 9"/>
          <p:cNvGrpSpPr/>
          <p:nvPr/>
        </p:nvGrpSpPr>
        <p:grpSpPr>
          <a:xfrm>
            <a:off x="4038600" y="3200400"/>
            <a:ext cx="4933573" cy="3409643"/>
            <a:chOff x="3657600" y="3124200"/>
            <a:chExt cx="5638800" cy="3853281"/>
          </a:xfrm>
        </p:grpSpPr>
        <p:sp>
          <p:nvSpPr>
            <p:cNvPr id="9" name="Rectangle 8"/>
            <p:cNvSpPr/>
            <p:nvPr/>
          </p:nvSpPr>
          <p:spPr>
            <a:xfrm>
              <a:off x="3657600" y="3124200"/>
              <a:ext cx="5638800" cy="385328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7512" y="3352800"/>
              <a:ext cx="5143500" cy="3333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1" name="Rectangle 10"/>
          <p:cNvSpPr/>
          <p:nvPr/>
        </p:nvSpPr>
        <p:spPr>
          <a:xfrm>
            <a:off x="228600" y="2510780"/>
            <a:ext cx="62767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/>
              <a:t>The </a:t>
            </a:r>
            <a:r>
              <a:rPr lang="en-US" sz="2000" smtClean="0"/>
              <a:t>oceans uptake </a:t>
            </a:r>
            <a:r>
              <a:rPr lang="en-US" sz="2000"/>
              <a:t>much of this CO</a:t>
            </a:r>
            <a:r>
              <a:rPr lang="en-US" sz="2000" baseline="-25000"/>
              <a:t>2 </a:t>
            </a:r>
            <a:endParaRPr lang="en-US" sz="2000" baseline="-25000" smtClean="0"/>
          </a:p>
          <a:p>
            <a:endParaRPr lang="en-US" sz="2000" smtClean="0"/>
          </a:p>
        </p:txBody>
      </p:sp>
      <p:sp>
        <p:nvSpPr>
          <p:cNvPr id="14" name="Rectangle 13"/>
          <p:cNvSpPr/>
          <p:nvPr/>
        </p:nvSpPr>
        <p:spPr>
          <a:xfrm>
            <a:off x="228600" y="3160455"/>
            <a:ext cx="36576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smtClean="0"/>
              <a:t>When </a:t>
            </a:r>
            <a:r>
              <a:rPr lang="en-US" sz="2000"/>
              <a:t>the CO</a:t>
            </a:r>
            <a:r>
              <a:rPr lang="en-US" sz="2000" baseline="-25000"/>
              <a:t>2 </a:t>
            </a:r>
            <a:r>
              <a:rPr lang="en-US" sz="2000"/>
              <a:t>dissolves, carbonic acid is </a:t>
            </a:r>
            <a:r>
              <a:rPr lang="en-US" sz="2000" smtClean="0"/>
              <a:t>formed</a:t>
            </a:r>
          </a:p>
          <a:p>
            <a:endParaRPr lang="en-US" sz="200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smtClean="0"/>
              <a:t>This acidification brings consequences for marine organisms and the system of which they are a part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smtClean="0"/>
              <a:t>Some organisms will be harmed; others may benefit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74006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2281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6569" y="304800"/>
            <a:ext cx="60465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Case Study: Diatoms</a:t>
            </a:r>
            <a:endParaRPr lang="en-US" sz="5400" b="1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434705" y="2141456"/>
            <a:ext cx="56631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smtClean="0"/>
              <a:t>Single-celled algae</a:t>
            </a:r>
          </a:p>
          <a:p>
            <a:pPr marL="285750" indent="-28575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smtClean="0"/>
              <a:t>Base </a:t>
            </a:r>
            <a:r>
              <a:rPr lang="en-US" sz="2000"/>
              <a:t>of the marine food </a:t>
            </a:r>
            <a:r>
              <a:rPr lang="en-US" sz="2000" smtClean="0"/>
              <a:t>web</a:t>
            </a:r>
          </a:p>
          <a:p>
            <a:pPr marL="285750" indent="-28575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smtClean="0"/>
              <a:t>Fix 20% of carbon globally</a:t>
            </a:r>
            <a:endParaRPr lang="en-US" sz="2000"/>
          </a:p>
          <a:p>
            <a:pPr marL="285750" indent="-28575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/>
              <a:t>A portion </a:t>
            </a:r>
            <a:r>
              <a:rPr lang="en-US" sz="2000" smtClean="0"/>
              <a:t>of diatom remains sink and, over </a:t>
            </a:r>
            <a:r>
              <a:rPr lang="en-US" sz="2000"/>
              <a:t>millions of </a:t>
            </a:r>
            <a:r>
              <a:rPr lang="en-US" sz="2000" smtClean="0"/>
              <a:t>years, oil is formed from them </a:t>
            </a:r>
          </a:p>
          <a:p>
            <a:pPr marL="285750" indent="-28575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smtClean="0"/>
              <a:t>How will increased dissolved carbon dioxide affect diatoms’ ability to fix carbon? What does this mean for climate change? </a:t>
            </a:r>
            <a:endParaRPr lang="en-US" sz="2000"/>
          </a:p>
          <a:p>
            <a:endParaRPr lang="en-US" sz="2000" smtClean="0"/>
          </a:p>
          <a:p>
            <a:pPr marL="285750" indent="-285750">
              <a:buFont typeface="Arial" pitchFamily="34" charset="0"/>
              <a:buChar char="•"/>
            </a:pPr>
            <a:endParaRPr lang="en-US" sz="2000"/>
          </a:p>
        </p:txBody>
      </p:sp>
      <p:grpSp>
        <p:nvGrpSpPr>
          <p:cNvPr id="2" name="Group 1"/>
          <p:cNvGrpSpPr/>
          <p:nvPr/>
        </p:nvGrpSpPr>
        <p:grpSpPr>
          <a:xfrm>
            <a:off x="137121" y="5355387"/>
            <a:ext cx="8799017" cy="1084333"/>
            <a:chOff x="179855" y="29263"/>
            <a:chExt cx="8799017" cy="1084333"/>
          </a:xfrm>
        </p:grpSpPr>
        <p:grpSp>
          <p:nvGrpSpPr>
            <p:cNvPr id="8" name="Group 7"/>
            <p:cNvGrpSpPr/>
            <p:nvPr/>
          </p:nvGrpSpPr>
          <p:grpSpPr>
            <a:xfrm>
              <a:off x="179855" y="101441"/>
              <a:ext cx="1869149" cy="900013"/>
              <a:chOff x="6228145" y="4332739"/>
              <a:chExt cx="1869149" cy="900013"/>
            </a:xfrm>
          </p:grpSpPr>
          <p:sp>
            <p:nvSpPr>
              <p:cNvPr id="9" name="Can 8"/>
              <p:cNvSpPr/>
              <p:nvPr/>
            </p:nvSpPr>
            <p:spPr>
              <a:xfrm>
                <a:off x="6934200" y="4808784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Can 9"/>
              <p:cNvSpPr/>
              <p:nvPr/>
            </p:nvSpPr>
            <p:spPr>
              <a:xfrm rot="300000">
                <a:off x="6324600" y="4332739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Can 10"/>
              <p:cNvSpPr/>
              <p:nvPr/>
            </p:nvSpPr>
            <p:spPr>
              <a:xfrm rot="5700000">
                <a:off x="6477000" y="4485139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Can 11"/>
              <p:cNvSpPr/>
              <p:nvPr/>
            </p:nvSpPr>
            <p:spPr>
              <a:xfrm rot="7200000">
                <a:off x="6224053" y="4531321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Can 12"/>
              <p:cNvSpPr/>
              <p:nvPr/>
            </p:nvSpPr>
            <p:spPr>
              <a:xfrm rot="7200000">
                <a:off x="6577548" y="4830538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Can 13"/>
              <p:cNvSpPr/>
              <p:nvPr/>
            </p:nvSpPr>
            <p:spPr>
              <a:xfrm rot="7200000">
                <a:off x="7039101" y="5084444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Can 14"/>
              <p:cNvSpPr/>
              <p:nvPr/>
            </p:nvSpPr>
            <p:spPr>
              <a:xfrm rot="300000">
                <a:off x="6629400" y="4637539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Can 15"/>
              <p:cNvSpPr/>
              <p:nvPr/>
            </p:nvSpPr>
            <p:spPr>
              <a:xfrm rot="300000">
                <a:off x="6267457" y="4789938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Can 16"/>
              <p:cNvSpPr/>
              <p:nvPr/>
            </p:nvSpPr>
            <p:spPr>
              <a:xfrm>
                <a:off x="7584342" y="4778516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Can 17"/>
              <p:cNvSpPr/>
              <p:nvPr/>
            </p:nvSpPr>
            <p:spPr>
              <a:xfrm rot="300000">
                <a:off x="7397370" y="4968825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Can 18"/>
              <p:cNvSpPr/>
              <p:nvPr/>
            </p:nvSpPr>
            <p:spPr>
              <a:xfrm rot="5700000">
                <a:off x="7948986" y="5056283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Can 19"/>
              <p:cNvSpPr/>
              <p:nvPr/>
            </p:nvSpPr>
            <p:spPr>
              <a:xfrm rot="7200000">
                <a:off x="6874195" y="4501053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Can 20"/>
              <p:cNvSpPr/>
              <p:nvPr/>
            </p:nvSpPr>
            <p:spPr>
              <a:xfrm rot="7200000">
                <a:off x="7227690" y="4800270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Can 21"/>
              <p:cNvSpPr/>
              <p:nvPr/>
            </p:nvSpPr>
            <p:spPr>
              <a:xfrm rot="7200000">
                <a:off x="7689243" y="5054176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Can 22"/>
              <p:cNvSpPr/>
              <p:nvPr/>
            </p:nvSpPr>
            <p:spPr>
              <a:xfrm rot="300000">
                <a:off x="7279542" y="4607271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Can 23"/>
              <p:cNvSpPr/>
              <p:nvPr/>
            </p:nvSpPr>
            <p:spPr>
              <a:xfrm rot="300000">
                <a:off x="6917599" y="4759670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 flipH="1">
              <a:off x="1559851" y="152400"/>
              <a:ext cx="1869149" cy="900013"/>
              <a:chOff x="6228145" y="4332739"/>
              <a:chExt cx="1869149" cy="900013"/>
            </a:xfrm>
          </p:grpSpPr>
          <p:sp>
            <p:nvSpPr>
              <p:cNvPr id="26" name="Can 25"/>
              <p:cNvSpPr/>
              <p:nvPr/>
            </p:nvSpPr>
            <p:spPr>
              <a:xfrm>
                <a:off x="6934200" y="4808784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Can 26"/>
              <p:cNvSpPr/>
              <p:nvPr/>
            </p:nvSpPr>
            <p:spPr>
              <a:xfrm rot="300000">
                <a:off x="6324600" y="4332739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Can 27"/>
              <p:cNvSpPr/>
              <p:nvPr/>
            </p:nvSpPr>
            <p:spPr>
              <a:xfrm rot="5700000">
                <a:off x="6477000" y="4485139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Can 28"/>
              <p:cNvSpPr/>
              <p:nvPr/>
            </p:nvSpPr>
            <p:spPr>
              <a:xfrm rot="7200000">
                <a:off x="6224053" y="4531321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Can 29"/>
              <p:cNvSpPr/>
              <p:nvPr/>
            </p:nvSpPr>
            <p:spPr>
              <a:xfrm rot="7200000">
                <a:off x="6577548" y="4830538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Can 30"/>
              <p:cNvSpPr/>
              <p:nvPr/>
            </p:nvSpPr>
            <p:spPr>
              <a:xfrm rot="7200000">
                <a:off x="7039101" y="5084444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Can 31"/>
              <p:cNvSpPr/>
              <p:nvPr/>
            </p:nvSpPr>
            <p:spPr>
              <a:xfrm rot="300000">
                <a:off x="6629400" y="4637539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Can 32"/>
              <p:cNvSpPr/>
              <p:nvPr/>
            </p:nvSpPr>
            <p:spPr>
              <a:xfrm rot="300000">
                <a:off x="6267457" y="4789938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Can 33"/>
              <p:cNvSpPr/>
              <p:nvPr/>
            </p:nvSpPr>
            <p:spPr>
              <a:xfrm>
                <a:off x="7584342" y="4778516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Can 34"/>
              <p:cNvSpPr/>
              <p:nvPr/>
            </p:nvSpPr>
            <p:spPr>
              <a:xfrm rot="300000">
                <a:off x="7397370" y="4968825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Can 35"/>
              <p:cNvSpPr/>
              <p:nvPr/>
            </p:nvSpPr>
            <p:spPr>
              <a:xfrm rot="5700000">
                <a:off x="7948986" y="5056283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Can 36"/>
              <p:cNvSpPr/>
              <p:nvPr/>
            </p:nvSpPr>
            <p:spPr>
              <a:xfrm rot="7200000">
                <a:off x="6874195" y="4501053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Can 37"/>
              <p:cNvSpPr/>
              <p:nvPr/>
            </p:nvSpPr>
            <p:spPr>
              <a:xfrm rot="7200000">
                <a:off x="7227690" y="4800270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Can 38"/>
              <p:cNvSpPr/>
              <p:nvPr/>
            </p:nvSpPr>
            <p:spPr>
              <a:xfrm rot="7200000">
                <a:off x="7689243" y="5054176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Can 39"/>
              <p:cNvSpPr/>
              <p:nvPr/>
            </p:nvSpPr>
            <p:spPr>
              <a:xfrm rot="300000">
                <a:off x="7279542" y="4607271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Can 40"/>
              <p:cNvSpPr/>
              <p:nvPr/>
            </p:nvSpPr>
            <p:spPr>
              <a:xfrm rot="300000">
                <a:off x="6917599" y="4759670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3697580" y="29263"/>
              <a:ext cx="1748839" cy="631994"/>
              <a:chOff x="5640744" y="2524895"/>
              <a:chExt cx="1748839" cy="631994"/>
            </a:xfrm>
          </p:grpSpPr>
          <p:sp>
            <p:nvSpPr>
              <p:cNvPr id="77" name="Can 76"/>
              <p:cNvSpPr/>
              <p:nvPr/>
            </p:nvSpPr>
            <p:spPr>
              <a:xfrm>
                <a:off x="6346799" y="2852632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Can 77"/>
              <p:cNvSpPr/>
              <p:nvPr/>
            </p:nvSpPr>
            <p:spPr>
              <a:xfrm rot="300000">
                <a:off x="5737199" y="2673367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Can 78"/>
              <p:cNvSpPr/>
              <p:nvPr/>
            </p:nvSpPr>
            <p:spPr>
              <a:xfrm rot="5700000">
                <a:off x="5889599" y="2528987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Can 79"/>
              <p:cNvSpPr/>
              <p:nvPr/>
            </p:nvSpPr>
            <p:spPr>
              <a:xfrm rot="7200000">
                <a:off x="5636652" y="2575169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Can 80"/>
              <p:cNvSpPr/>
              <p:nvPr/>
            </p:nvSpPr>
            <p:spPr>
              <a:xfrm rot="7200000">
                <a:off x="5990147" y="2874386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Can 81"/>
              <p:cNvSpPr/>
              <p:nvPr/>
            </p:nvSpPr>
            <p:spPr>
              <a:xfrm rot="7200000">
                <a:off x="6451700" y="2696938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Can 82"/>
              <p:cNvSpPr/>
              <p:nvPr/>
            </p:nvSpPr>
            <p:spPr>
              <a:xfrm rot="300000">
                <a:off x="6041999" y="2681387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Can 83"/>
              <p:cNvSpPr/>
              <p:nvPr/>
            </p:nvSpPr>
            <p:spPr>
              <a:xfrm rot="300000">
                <a:off x="5680056" y="2833786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Can 84"/>
              <p:cNvSpPr/>
              <p:nvPr/>
            </p:nvSpPr>
            <p:spPr>
              <a:xfrm>
                <a:off x="6996941" y="2822364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Can 85"/>
              <p:cNvSpPr/>
              <p:nvPr/>
            </p:nvSpPr>
            <p:spPr>
              <a:xfrm rot="300000">
                <a:off x="6809969" y="3012673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Can 86"/>
              <p:cNvSpPr/>
              <p:nvPr/>
            </p:nvSpPr>
            <p:spPr>
              <a:xfrm rot="5700000">
                <a:off x="7241275" y="2829487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Can 87"/>
              <p:cNvSpPr/>
              <p:nvPr/>
            </p:nvSpPr>
            <p:spPr>
              <a:xfrm rot="7200000">
                <a:off x="6286794" y="2544901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Can 88"/>
              <p:cNvSpPr/>
              <p:nvPr/>
            </p:nvSpPr>
            <p:spPr>
              <a:xfrm rot="7200000">
                <a:off x="6640289" y="2844118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Can 89"/>
              <p:cNvSpPr/>
              <p:nvPr/>
            </p:nvSpPr>
            <p:spPr>
              <a:xfrm rot="7200000">
                <a:off x="7101842" y="2620738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Can 90"/>
              <p:cNvSpPr/>
              <p:nvPr/>
            </p:nvSpPr>
            <p:spPr>
              <a:xfrm rot="300000">
                <a:off x="6692141" y="2651119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Can 91"/>
              <p:cNvSpPr/>
              <p:nvPr/>
            </p:nvSpPr>
            <p:spPr>
              <a:xfrm rot="300000">
                <a:off x="6330198" y="2803518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3" name="Group 92"/>
            <p:cNvGrpSpPr/>
            <p:nvPr/>
          </p:nvGrpSpPr>
          <p:grpSpPr>
            <a:xfrm rot="1820123" flipV="1">
              <a:off x="7109723" y="213583"/>
              <a:ext cx="1869149" cy="900013"/>
              <a:chOff x="6228145" y="4332739"/>
              <a:chExt cx="1869149" cy="900013"/>
            </a:xfrm>
          </p:grpSpPr>
          <p:sp>
            <p:nvSpPr>
              <p:cNvPr id="94" name="Can 93"/>
              <p:cNvSpPr/>
              <p:nvPr/>
            </p:nvSpPr>
            <p:spPr>
              <a:xfrm>
                <a:off x="6934200" y="4808784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Can 94"/>
              <p:cNvSpPr/>
              <p:nvPr/>
            </p:nvSpPr>
            <p:spPr>
              <a:xfrm rot="300000">
                <a:off x="6324600" y="4332739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Can 95"/>
              <p:cNvSpPr/>
              <p:nvPr/>
            </p:nvSpPr>
            <p:spPr>
              <a:xfrm rot="5700000">
                <a:off x="6477000" y="4485139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Can 96"/>
              <p:cNvSpPr/>
              <p:nvPr/>
            </p:nvSpPr>
            <p:spPr>
              <a:xfrm rot="7200000">
                <a:off x="6224053" y="4531321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Can 97"/>
              <p:cNvSpPr/>
              <p:nvPr/>
            </p:nvSpPr>
            <p:spPr>
              <a:xfrm rot="7200000">
                <a:off x="6577548" y="4830538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Can 98"/>
              <p:cNvSpPr/>
              <p:nvPr/>
            </p:nvSpPr>
            <p:spPr>
              <a:xfrm rot="7200000">
                <a:off x="7039101" y="5084444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Can 99"/>
              <p:cNvSpPr/>
              <p:nvPr/>
            </p:nvSpPr>
            <p:spPr>
              <a:xfrm rot="300000">
                <a:off x="6629400" y="4637539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Can 100"/>
              <p:cNvSpPr/>
              <p:nvPr/>
            </p:nvSpPr>
            <p:spPr>
              <a:xfrm rot="300000">
                <a:off x="6267457" y="4789938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Can 101"/>
              <p:cNvSpPr/>
              <p:nvPr/>
            </p:nvSpPr>
            <p:spPr>
              <a:xfrm>
                <a:off x="7584342" y="4778516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Can 102"/>
              <p:cNvSpPr/>
              <p:nvPr/>
            </p:nvSpPr>
            <p:spPr>
              <a:xfrm rot="300000">
                <a:off x="7397370" y="4968825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Can 103"/>
              <p:cNvSpPr/>
              <p:nvPr/>
            </p:nvSpPr>
            <p:spPr>
              <a:xfrm rot="5700000">
                <a:off x="7948986" y="5056283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Can 104"/>
              <p:cNvSpPr/>
              <p:nvPr/>
            </p:nvSpPr>
            <p:spPr>
              <a:xfrm rot="7200000">
                <a:off x="6874195" y="4501053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Can 105"/>
              <p:cNvSpPr/>
              <p:nvPr/>
            </p:nvSpPr>
            <p:spPr>
              <a:xfrm rot="7200000">
                <a:off x="7227690" y="4800270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Can 106"/>
              <p:cNvSpPr/>
              <p:nvPr/>
            </p:nvSpPr>
            <p:spPr>
              <a:xfrm rot="7200000">
                <a:off x="7689243" y="5054176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Can 107"/>
              <p:cNvSpPr/>
              <p:nvPr/>
            </p:nvSpPr>
            <p:spPr>
              <a:xfrm rot="300000">
                <a:off x="7279542" y="4607271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Can 108"/>
              <p:cNvSpPr/>
              <p:nvPr/>
            </p:nvSpPr>
            <p:spPr>
              <a:xfrm rot="300000">
                <a:off x="6917599" y="4759670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1" name="Group 110"/>
            <p:cNvGrpSpPr/>
            <p:nvPr/>
          </p:nvGrpSpPr>
          <p:grpSpPr>
            <a:xfrm>
              <a:off x="5715000" y="152400"/>
              <a:ext cx="1869149" cy="900013"/>
              <a:chOff x="6228145" y="4332739"/>
              <a:chExt cx="1869149" cy="900013"/>
            </a:xfrm>
          </p:grpSpPr>
          <p:sp>
            <p:nvSpPr>
              <p:cNvPr id="112" name="Can 111"/>
              <p:cNvSpPr/>
              <p:nvPr/>
            </p:nvSpPr>
            <p:spPr>
              <a:xfrm>
                <a:off x="6934200" y="4808784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Can 112"/>
              <p:cNvSpPr/>
              <p:nvPr/>
            </p:nvSpPr>
            <p:spPr>
              <a:xfrm rot="300000">
                <a:off x="6324600" y="4332739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Can 113"/>
              <p:cNvSpPr/>
              <p:nvPr/>
            </p:nvSpPr>
            <p:spPr>
              <a:xfrm rot="5700000">
                <a:off x="6477000" y="4485139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Can 114"/>
              <p:cNvSpPr/>
              <p:nvPr/>
            </p:nvSpPr>
            <p:spPr>
              <a:xfrm rot="7200000">
                <a:off x="6224053" y="4531321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Can 115"/>
              <p:cNvSpPr/>
              <p:nvPr/>
            </p:nvSpPr>
            <p:spPr>
              <a:xfrm rot="7200000">
                <a:off x="6577548" y="4830538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Can 116"/>
              <p:cNvSpPr/>
              <p:nvPr/>
            </p:nvSpPr>
            <p:spPr>
              <a:xfrm rot="7200000">
                <a:off x="7039101" y="5084444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Can 117"/>
              <p:cNvSpPr/>
              <p:nvPr/>
            </p:nvSpPr>
            <p:spPr>
              <a:xfrm rot="300000">
                <a:off x="6629400" y="4637539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Can 118"/>
              <p:cNvSpPr/>
              <p:nvPr/>
            </p:nvSpPr>
            <p:spPr>
              <a:xfrm rot="300000">
                <a:off x="6267457" y="4789938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Can 119"/>
              <p:cNvSpPr/>
              <p:nvPr/>
            </p:nvSpPr>
            <p:spPr>
              <a:xfrm>
                <a:off x="7584342" y="4778516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Can 120"/>
              <p:cNvSpPr/>
              <p:nvPr/>
            </p:nvSpPr>
            <p:spPr>
              <a:xfrm rot="300000">
                <a:off x="7397370" y="4968825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Can 121"/>
              <p:cNvSpPr/>
              <p:nvPr/>
            </p:nvSpPr>
            <p:spPr>
              <a:xfrm rot="5700000">
                <a:off x="7948986" y="5056283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Can 122"/>
              <p:cNvSpPr/>
              <p:nvPr/>
            </p:nvSpPr>
            <p:spPr>
              <a:xfrm rot="7200000">
                <a:off x="6874195" y="4501053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Can 123"/>
              <p:cNvSpPr/>
              <p:nvPr/>
            </p:nvSpPr>
            <p:spPr>
              <a:xfrm rot="7200000">
                <a:off x="7227690" y="4800270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Can 124"/>
              <p:cNvSpPr/>
              <p:nvPr/>
            </p:nvSpPr>
            <p:spPr>
              <a:xfrm rot="7200000">
                <a:off x="7689243" y="5054176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Can 125"/>
              <p:cNvSpPr/>
              <p:nvPr/>
            </p:nvSpPr>
            <p:spPr>
              <a:xfrm rot="300000">
                <a:off x="7279542" y="4607271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Can 126"/>
              <p:cNvSpPr/>
              <p:nvPr/>
            </p:nvSpPr>
            <p:spPr>
              <a:xfrm rot="300000">
                <a:off x="6917599" y="4759670"/>
                <a:ext cx="152400" cy="144216"/>
              </a:xfrm>
              <a:prstGeom prst="ca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D1FC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2" name="Group 41"/>
          <p:cNvGrpSpPr/>
          <p:nvPr/>
        </p:nvGrpSpPr>
        <p:grpSpPr>
          <a:xfrm>
            <a:off x="6400800" y="2286000"/>
            <a:ext cx="2107855" cy="2692051"/>
            <a:chOff x="6659970" y="2667000"/>
            <a:chExt cx="2107855" cy="2692051"/>
          </a:xfrm>
        </p:grpSpPr>
        <p:grpSp>
          <p:nvGrpSpPr>
            <p:cNvPr id="4" name="Group 3"/>
            <p:cNvGrpSpPr/>
            <p:nvPr/>
          </p:nvGrpSpPr>
          <p:grpSpPr>
            <a:xfrm>
              <a:off x="6659970" y="2667000"/>
              <a:ext cx="2107855" cy="2678455"/>
              <a:chOff x="6659970" y="2667000"/>
              <a:chExt cx="2107855" cy="2678455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6659970" y="2667000"/>
                <a:ext cx="2107855" cy="2678455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05245" y="2807444"/>
                <a:ext cx="1826274" cy="23741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5" name="TextBox 4"/>
            <p:cNvSpPr txBox="1"/>
            <p:nvPr/>
          </p:nvSpPr>
          <p:spPr>
            <a:xfrm>
              <a:off x="6659970" y="5051274"/>
              <a:ext cx="2107855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smtClean="0">
                  <a:solidFill>
                    <a:schemeClr val="bg1"/>
                  </a:solidFill>
                </a:rPr>
                <a:t>Thalassiosira pseudonana</a:t>
              </a:r>
              <a:endParaRPr lang="en-US" sz="14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4629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474</Words>
  <Application>Microsoft Office PowerPoint</Application>
  <PresentationFormat>On-screen Show (4:3)</PresentationFormat>
  <Paragraphs>146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North Carolina at Chapel Hill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 User</dc:creator>
  <cp:lastModifiedBy>cludwig</cp:lastModifiedBy>
  <cp:revision>146</cp:revision>
  <dcterms:created xsi:type="dcterms:W3CDTF">2011-07-11T23:11:54Z</dcterms:created>
  <dcterms:modified xsi:type="dcterms:W3CDTF">2012-08-02T21:08:05Z</dcterms:modified>
</cp:coreProperties>
</file>